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1" r:id="rId4"/>
    <p:sldId id="260" r:id="rId5"/>
    <p:sldId id="257" r:id="rId6"/>
    <p:sldId id="270" r:id="rId7"/>
    <p:sldId id="271" r:id="rId8"/>
    <p:sldId id="262" r:id="rId9"/>
    <p:sldId id="258" r:id="rId10"/>
    <p:sldId id="263" r:id="rId11"/>
    <p:sldId id="264" r:id="rId12"/>
    <p:sldId id="265" r:id="rId13"/>
    <p:sldId id="266" r:id="rId14"/>
    <p:sldId id="267" r:id="rId15"/>
    <p:sldId id="268" r:id="rId16"/>
    <p:sldId id="269" r:id="rId17"/>
    <p:sldId id="272"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96" autoAdjust="0"/>
    <p:restoredTop sz="94660"/>
  </p:normalViewPr>
  <p:slideViewPr>
    <p:cSldViewPr snapToGrid="0">
      <p:cViewPr>
        <p:scale>
          <a:sx n="66" d="100"/>
          <a:sy n="66" d="100"/>
        </p:scale>
        <p:origin x="738" y="234"/>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FB59E-2810-360B-7A08-75D9CAA77B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A295008-FE86-32F6-8C5B-35CF21A6B4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951DC3C-C202-967F-DC25-F03C68B45D96}"/>
              </a:ext>
            </a:extLst>
          </p:cNvPr>
          <p:cNvSpPr>
            <a:spLocks noGrp="1"/>
          </p:cNvSpPr>
          <p:nvPr>
            <p:ph type="dt" sz="half" idx="10"/>
          </p:nvPr>
        </p:nvSpPr>
        <p:spPr/>
        <p:txBody>
          <a:bodyPr/>
          <a:lstStyle/>
          <a:p>
            <a:fld id="{B9943E11-7E70-48B9-BE59-29EFD1BA5293}" type="datetimeFigureOut">
              <a:rPr lang="en-IN" smtClean="0"/>
              <a:t>19-12-2023</a:t>
            </a:fld>
            <a:endParaRPr lang="en-IN"/>
          </a:p>
        </p:txBody>
      </p:sp>
      <p:sp>
        <p:nvSpPr>
          <p:cNvPr id="5" name="Footer Placeholder 4">
            <a:extLst>
              <a:ext uri="{FF2B5EF4-FFF2-40B4-BE49-F238E27FC236}">
                <a16:creationId xmlns:a16="http://schemas.microsoft.com/office/drawing/2014/main" id="{15810598-BA57-E5BA-BD5F-FE9F393BBF7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45DBBF-792A-A7A9-7DAA-1712D1124934}"/>
              </a:ext>
            </a:extLst>
          </p:cNvPr>
          <p:cNvSpPr>
            <a:spLocks noGrp="1"/>
          </p:cNvSpPr>
          <p:nvPr>
            <p:ph type="sldNum" sz="quarter" idx="12"/>
          </p:nvPr>
        </p:nvSpPr>
        <p:spPr/>
        <p:txBody>
          <a:bodyPr/>
          <a:lstStyle/>
          <a:p>
            <a:fld id="{EFF750D6-5C32-4C12-B813-31B24E301E4A}" type="slidenum">
              <a:rPr lang="en-IN" smtClean="0"/>
              <a:t>‹#›</a:t>
            </a:fld>
            <a:endParaRPr lang="en-IN"/>
          </a:p>
        </p:txBody>
      </p:sp>
    </p:spTree>
    <p:extLst>
      <p:ext uri="{BB962C8B-B14F-4D97-AF65-F5344CB8AC3E}">
        <p14:creationId xmlns:p14="http://schemas.microsoft.com/office/powerpoint/2010/main" val="42712527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7D546-A029-604F-CBB3-83980D7006B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EDCC2FB-6575-EC2E-7872-CF8EECCA39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98155E5-BCA6-19A9-7BCD-ACC0E890442A}"/>
              </a:ext>
            </a:extLst>
          </p:cNvPr>
          <p:cNvSpPr>
            <a:spLocks noGrp="1"/>
          </p:cNvSpPr>
          <p:nvPr>
            <p:ph type="dt" sz="half" idx="10"/>
          </p:nvPr>
        </p:nvSpPr>
        <p:spPr/>
        <p:txBody>
          <a:bodyPr/>
          <a:lstStyle/>
          <a:p>
            <a:fld id="{B9943E11-7E70-48B9-BE59-29EFD1BA5293}" type="datetimeFigureOut">
              <a:rPr lang="en-IN" smtClean="0"/>
              <a:t>19-12-2023</a:t>
            </a:fld>
            <a:endParaRPr lang="en-IN"/>
          </a:p>
        </p:txBody>
      </p:sp>
      <p:sp>
        <p:nvSpPr>
          <p:cNvPr id="5" name="Footer Placeholder 4">
            <a:extLst>
              <a:ext uri="{FF2B5EF4-FFF2-40B4-BE49-F238E27FC236}">
                <a16:creationId xmlns:a16="http://schemas.microsoft.com/office/drawing/2014/main" id="{67C34414-86CD-1032-B41A-75CED2F75E4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D90D1B5-BEC9-3DFB-CBF1-403BC5FE3D90}"/>
              </a:ext>
            </a:extLst>
          </p:cNvPr>
          <p:cNvSpPr>
            <a:spLocks noGrp="1"/>
          </p:cNvSpPr>
          <p:nvPr>
            <p:ph type="sldNum" sz="quarter" idx="12"/>
          </p:nvPr>
        </p:nvSpPr>
        <p:spPr/>
        <p:txBody>
          <a:bodyPr/>
          <a:lstStyle/>
          <a:p>
            <a:fld id="{EFF750D6-5C32-4C12-B813-31B24E301E4A}" type="slidenum">
              <a:rPr lang="en-IN" smtClean="0"/>
              <a:t>‹#›</a:t>
            </a:fld>
            <a:endParaRPr lang="en-IN"/>
          </a:p>
        </p:txBody>
      </p:sp>
    </p:spTree>
    <p:extLst>
      <p:ext uri="{BB962C8B-B14F-4D97-AF65-F5344CB8AC3E}">
        <p14:creationId xmlns:p14="http://schemas.microsoft.com/office/powerpoint/2010/main" val="3626952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D680F8-F693-C479-4633-76FCA07BCDE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6BFFAD1-C716-877C-E28F-5C0EF4D3A9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6801AA0-0B33-D085-14E0-C423DE7FD287}"/>
              </a:ext>
            </a:extLst>
          </p:cNvPr>
          <p:cNvSpPr>
            <a:spLocks noGrp="1"/>
          </p:cNvSpPr>
          <p:nvPr>
            <p:ph type="dt" sz="half" idx="10"/>
          </p:nvPr>
        </p:nvSpPr>
        <p:spPr/>
        <p:txBody>
          <a:bodyPr/>
          <a:lstStyle/>
          <a:p>
            <a:fld id="{B9943E11-7E70-48B9-BE59-29EFD1BA5293}" type="datetimeFigureOut">
              <a:rPr lang="en-IN" smtClean="0"/>
              <a:t>19-12-2023</a:t>
            </a:fld>
            <a:endParaRPr lang="en-IN"/>
          </a:p>
        </p:txBody>
      </p:sp>
      <p:sp>
        <p:nvSpPr>
          <p:cNvPr id="5" name="Footer Placeholder 4">
            <a:extLst>
              <a:ext uri="{FF2B5EF4-FFF2-40B4-BE49-F238E27FC236}">
                <a16:creationId xmlns:a16="http://schemas.microsoft.com/office/drawing/2014/main" id="{B534D664-1F01-CD2D-BFD8-CB5DE91C400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B5E826C-5D7A-296C-D8F9-AD168F8DDD0C}"/>
              </a:ext>
            </a:extLst>
          </p:cNvPr>
          <p:cNvSpPr>
            <a:spLocks noGrp="1"/>
          </p:cNvSpPr>
          <p:nvPr>
            <p:ph type="sldNum" sz="quarter" idx="12"/>
          </p:nvPr>
        </p:nvSpPr>
        <p:spPr/>
        <p:txBody>
          <a:bodyPr/>
          <a:lstStyle/>
          <a:p>
            <a:fld id="{EFF750D6-5C32-4C12-B813-31B24E301E4A}" type="slidenum">
              <a:rPr lang="en-IN" smtClean="0"/>
              <a:t>‹#›</a:t>
            </a:fld>
            <a:endParaRPr lang="en-IN"/>
          </a:p>
        </p:txBody>
      </p:sp>
    </p:spTree>
    <p:extLst>
      <p:ext uri="{BB962C8B-B14F-4D97-AF65-F5344CB8AC3E}">
        <p14:creationId xmlns:p14="http://schemas.microsoft.com/office/powerpoint/2010/main" val="2160376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8E8F4-95E5-59C7-EBAE-6BCD6993F9D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EC040AB-CD55-F502-5EEA-BA2B3C4A92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F704F8-E38B-76C0-241F-4A1CBB42A189}"/>
              </a:ext>
            </a:extLst>
          </p:cNvPr>
          <p:cNvSpPr>
            <a:spLocks noGrp="1"/>
          </p:cNvSpPr>
          <p:nvPr>
            <p:ph type="dt" sz="half" idx="10"/>
          </p:nvPr>
        </p:nvSpPr>
        <p:spPr/>
        <p:txBody>
          <a:bodyPr/>
          <a:lstStyle/>
          <a:p>
            <a:fld id="{B9943E11-7E70-48B9-BE59-29EFD1BA5293}" type="datetimeFigureOut">
              <a:rPr lang="en-IN" smtClean="0"/>
              <a:t>19-12-2023</a:t>
            </a:fld>
            <a:endParaRPr lang="en-IN"/>
          </a:p>
        </p:txBody>
      </p:sp>
      <p:sp>
        <p:nvSpPr>
          <p:cNvPr id="5" name="Footer Placeholder 4">
            <a:extLst>
              <a:ext uri="{FF2B5EF4-FFF2-40B4-BE49-F238E27FC236}">
                <a16:creationId xmlns:a16="http://schemas.microsoft.com/office/drawing/2014/main" id="{497140DD-83AD-66D6-2E07-B52DC24B21C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4D4A5E6-FB8F-829C-E270-DDF30F26CE93}"/>
              </a:ext>
            </a:extLst>
          </p:cNvPr>
          <p:cNvSpPr>
            <a:spLocks noGrp="1"/>
          </p:cNvSpPr>
          <p:nvPr>
            <p:ph type="sldNum" sz="quarter" idx="12"/>
          </p:nvPr>
        </p:nvSpPr>
        <p:spPr/>
        <p:txBody>
          <a:bodyPr/>
          <a:lstStyle/>
          <a:p>
            <a:fld id="{EFF750D6-5C32-4C12-B813-31B24E301E4A}" type="slidenum">
              <a:rPr lang="en-IN" smtClean="0"/>
              <a:t>‹#›</a:t>
            </a:fld>
            <a:endParaRPr lang="en-IN"/>
          </a:p>
        </p:txBody>
      </p:sp>
    </p:spTree>
    <p:extLst>
      <p:ext uri="{BB962C8B-B14F-4D97-AF65-F5344CB8AC3E}">
        <p14:creationId xmlns:p14="http://schemas.microsoft.com/office/powerpoint/2010/main" val="6601984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57D3B-691A-9014-DAFE-C4351EB01E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894E2BD-8160-A7C7-EBE9-E8B2ED38A3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F60641-CB31-EBC7-4012-DEDAAF3A75FA}"/>
              </a:ext>
            </a:extLst>
          </p:cNvPr>
          <p:cNvSpPr>
            <a:spLocks noGrp="1"/>
          </p:cNvSpPr>
          <p:nvPr>
            <p:ph type="dt" sz="half" idx="10"/>
          </p:nvPr>
        </p:nvSpPr>
        <p:spPr/>
        <p:txBody>
          <a:bodyPr/>
          <a:lstStyle/>
          <a:p>
            <a:fld id="{B9943E11-7E70-48B9-BE59-29EFD1BA5293}" type="datetimeFigureOut">
              <a:rPr lang="en-IN" smtClean="0"/>
              <a:t>19-12-2023</a:t>
            </a:fld>
            <a:endParaRPr lang="en-IN"/>
          </a:p>
        </p:txBody>
      </p:sp>
      <p:sp>
        <p:nvSpPr>
          <p:cNvPr id="5" name="Footer Placeholder 4">
            <a:extLst>
              <a:ext uri="{FF2B5EF4-FFF2-40B4-BE49-F238E27FC236}">
                <a16:creationId xmlns:a16="http://schemas.microsoft.com/office/drawing/2014/main" id="{E27A4452-BD90-269F-8571-413A0739D6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0AA3D1C-2F54-E684-90A4-41236830176D}"/>
              </a:ext>
            </a:extLst>
          </p:cNvPr>
          <p:cNvSpPr>
            <a:spLocks noGrp="1"/>
          </p:cNvSpPr>
          <p:nvPr>
            <p:ph type="sldNum" sz="quarter" idx="12"/>
          </p:nvPr>
        </p:nvSpPr>
        <p:spPr/>
        <p:txBody>
          <a:bodyPr/>
          <a:lstStyle/>
          <a:p>
            <a:fld id="{EFF750D6-5C32-4C12-B813-31B24E301E4A}" type="slidenum">
              <a:rPr lang="en-IN" smtClean="0"/>
              <a:t>‹#›</a:t>
            </a:fld>
            <a:endParaRPr lang="en-IN"/>
          </a:p>
        </p:txBody>
      </p:sp>
    </p:spTree>
    <p:extLst>
      <p:ext uri="{BB962C8B-B14F-4D97-AF65-F5344CB8AC3E}">
        <p14:creationId xmlns:p14="http://schemas.microsoft.com/office/powerpoint/2010/main" val="3182847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26BEC-E276-1643-96D5-C4831AA1B83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25CEB5C-C9F3-A481-ADBC-8DC6358C84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AEC71F4-EDC8-DE3C-281A-953C43D4C8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5F24375-E0B8-CA12-2509-08C5B25B4319}"/>
              </a:ext>
            </a:extLst>
          </p:cNvPr>
          <p:cNvSpPr>
            <a:spLocks noGrp="1"/>
          </p:cNvSpPr>
          <p:nvPr>
            <p:ph type="dt" sz="half" idx="10"/>
          </p:nvPr>
        </p:nvSpPr>
        <p:spPr/>
        <p:txBody>
          <a:bodyPr/>
          <a:lstStyle/>
          <a:p>
            <a:fld id="{B9943E11-7E70-48B9-BE59-29EFD1BA5293}" type="datetimeFigureOut">
              <a:rPr lang="en-IN" smtClean="0"/>
              <a:t>19-12-2023</a:t>
            </a:fld>
            <a:endParaRPr lang="en-IN"/>
          </a:p>
        </p:txBody>
      </p:sp>
      <p:sp>
        <p:nvSpPr>
          <p:cNvPr id="6" name="Footer Placeholder 5">
            <a:extLst>
              <a:ext uri="{FF2B5EF4-FFF2-40B4-BE49-F238E27FC236}">
                <a16:creationId xmlns:a16="http://schemas.microsoft.com/office/drawing/2014/main" id="{7640504C-2F40-F2C0-F22B-9B779C835C3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674D7AF-A97F-D59F-5849-E699B53DC17D}"/>
              </a:ext>
            </a:extLst>
          </p:cNvPr>
          <p:cNvSpPr>
            <a:spLocks noGrp="1"/>
          </p:cNvSpPr>
          <p:nvPr>
            <p:ph type="sldNum" sz="quarter" idx="12"/>
          </p:nvPr>
        </p:nvSpPr>
        <p:spPr/>
        <p:txBody>
          <a:bodyPr/>
          <a:lstStyle/>
          <a:p>
            <a:fld id="{EFF750D6-5C32-4C12-B813-31B24E301E4A}" type="slidenum">
              <a:rPr lang="en-IN" smtClean="0"/>
              <a:t>‹#›</a:t>
            </a:fld>
            <a:endParaRPr lang="en-IN"/>
          </a:p>
        </p:txBody>
      </p:sp>
    </p:spTree>
    <p:extLst>
      <p:ext uri="{BB962C8B-B14F-4D97-AF65-F5344CB8AC3E}">
        <p14:creationId xmlns:p14="http://schemas.microsoft.com/office/powerpoint/2010/main" val="26816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8567E-3027-694E-6FA0-C8D28E0C4BA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47C47D5-9C10-AC52-B423-AAA38EABB8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889426-8C40-F81A-C9D8-73EF0ABA6D8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84D16C5-0EA9-13C5-8FBC-E636BB04FC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F99CF88-250B-1E22-06ED-8DB8579352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CB86B57-B3B2-B994-3D21-F4FB33F153E5}"/>
              </a:ext>
            </a:extLst>
          </p:cNvPr>
          <p:cNvSpPr>
            <a:spLocks noGrp="1"/>
          </p:cNvSpPr>
          <p:nvPr>
            <p:ph type="dt" sz="half" idx="10"/>
          </p:nvPr>
        </p:nvSpPr>
        <p:spPr/>
        <p:txBody>
          <a:bodyPr/>
          <a:lstStyle/>
          <a:p>
            <a:fld id="{B9943E11-7E70-48B9-BE59-29EFD1BA5293}" type="datetimeFigureOut">
              <a:rPr lang="en-IN" smtClean="0"/>
              <a:t>19-12-2023</a:t>
            </a:fld>
            <a:endParaRPr lang="en-IN"/>
          </a:p>
        </p:txBody>
      </p:sp>
      <p:sp>
        <p:nvSpPr>
          <p:cNvPr id="8" name="Footer Placeholder 7">
            <a:extLst>
              <a:ext uri="{FF2B5EF4-FFF2-40B4-BE49-F238E27FC236}">
                <a16:creationId xmlns:a16="http://schemas.microsoft.com/office/drawing/2014/main" id="{07FA710C-FE8C-0D72-B42A-BED57B6A662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981E0B1-5903-FC3D-C3BC-DF4A1E0BB4A3}"/>
              </a:ext>
            </a:extLst>
          </p:cNvPr>
          <p:cNvSpPr>
            <a:spLocks noGrp="1"/>
          </p:cNvSpPr>
          <p:nvPr>
            <p:ph type="sldNum" sz="quarter" idx="12"/>
          </p:nvPr>
        </p:nvSpPr>
        <p:spPr/>
        <p:txBody>
          <a:bodyPr/>
          <a:lstStyle/>
          <a:p>
            <a:fld id="{EFF750D6-5C32-4C12-B813-31B24E301E4A}" type="slidenum">
              <a:rPr lang="en-IN" smtClean="0"/>
              <a:t>‹#›</a:t>
            </a:fld>
            <a:endParaRPr lang="en-IN"/>
          </a:p>
        </p:txBody>
      </p:sp>
    </p:spTree>
    <p:extLst>
      <p:ext uri="{BB962C8B-B14F-4D97-AF65-F5344CB8AC3E}">
        <p14:creationId xmlns:p14="http://schemas.microsoft.com/office/powerpoint/2010/main" val="3322829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9012C-972E-8FC7-0488-B66F11D7CC8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620C1F7-FF75-F579-DC22-FCD9B670BDF9}"/>
              </a:ext>
            </a:extLst>
          </p:cNvPr>
          <p:cNvSpPr>
            <a:spLocks noGrp="1"/>
          </p:cNvSpPr>
          <p:nvPr>
            <p:ph type="dt" sz="half" idx="10"/>
          </p:nvPr>
        </p:nvSpPr>
        <p:spPr/>
        <p:txBody>
          <a:bodyPr/>
          <a:lstStyle/>
          <a:p>
            <a:fld id="{B9943E11-7E70-48B9-BE59-29EFD1BA5293}" type="datetimeFigureOut">
              <a:rPr lang="en-IN" smtClean="0"/>
              <a:t>19-12-2023</a:t>
            </a:fld>
            <a:endParaRPr lang="en-IN"/>
          </a:p>
        </p:txBody>
      </p:sp>
      <p:sp>
        <p:nvSpPr>
          <p:cNvPr id="4" name="Footer Placeholder 3">
            <a:extLst>
              <a:ext uri="{FF2B5EF4-FFF2-40B4-BE49-F238E27FC236}">
                <a16:creationId xmlns:a16="http://schemas.microsoft.com/office/drawing/2014/main" id="{DCB4DA7C-F70D-E4DD-1D7D-54C6DB8D773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55C9FA7-8BBB-7E61-152D-69C6485BC096}"/>
              </a:ext>
            </a:extLst>
          </p:cNvPr>
          <p:cNvSpPr>
            <a:spLocks noGrp="1"/>
          </p:cNvSpPr>
          <p:nvPr>
            <p:ph type="sldNum" sz="quarter" idx="12"/>
          </p:nvPr>
        </p:nvSpPr>
        <p:spPr/>
        <p:txBody>
          <a:bodyPr/>
          <a:lstStyle/>
          <a:p>
            <a:fld id="{EFF750D6-5C32-4C12-B813-31B24E301E4A}" type="slidenum">
              <a:rPr lang="en-IN" smtClean="0"/>
              <a:t>‹#›</a:t>
            </a:fld>
            <a:endParaRPr lang="en-IN"/>
          </a:p>
        </p:txBody>
      </p:sp>
    </p:spTree>
    <p:extLst>
      <p:ext uri="{BB962C8B-B14F-4D97-AF65-F5344CB8AC3E}">
        <p14:creationId xmlns:p14="http://schemas.microsoft.com/office/powerpoint/2010/main" val="3853896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97AC58-C5B7-3E33-E718-949C5903294A}"/>
              </a:ext>
            </a:extLst>
          </p:cNvPr>
          <p:cNvSpPr>
            <a:spLocks noGrp="1"/>
          </p:cNvSpPr>
          <p:nvPr>
            <p:ph type="dt" sz="half" idx="10"/>
          </p:nvPr>
        </p:nvSpPr>
        <p:spPr/>
        <p:txBody>
          <a:bodyPr/>
          <a:lstStyle/>
          <a:p>
            <a:fld id="{B9943E11-7E70-48B9-BE59-29EFD1BA5293}" type="datetimeFigureOut">
              <a:rPr lang="en-IN" smtClean="0"/>
              <a:t>19-12-2023</a:t>
            </a:fld>
            <a:endParaRPr lang="en-IN"/>
          </a:p>
        </p:txBody>
      </p:sp>
      <p:sp>
        <p:nvSpPr>
          <p:cNvPr id="3" name="Footer Placeholder 2">
            <a:extLst>
              <a:ext uri="{FF2B5EF4-FFF2-40B4-BE49-F238E27FC236}">
                <a16:creationId xmlns:a16="http://schemas.microsoft.com/office/drawing/2014/main" id="{D1F94985-9F60-35EC-45CE-9C17A312A7C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E57E66F-71F0-73D9-5CAB-739FAEFCADC5}"/>
              </a:ext>
            </a:extLst>
          </p:cNvPr>
          <p:cNvSpPr>
            <a:spLocks noGrp="1"/>
          </p:cNvSpPr>
          <p:nvPr>
            <p:ph type="sldNum" sz="quarter" idx="12"/>
          </p:nvPr>
        </p:nvSpPr>
        <p:spPr/>
        <p:txBody>
          <a:bodyPr/>
          <a:lstStyle/>
          <a:p>
            <a:fld id="{EFF750D6-5C32-4C12-B813-31B24E301E4A}" type="slidenum">
              <a:rPr lang="en-IN" smtClean="0"/>
              <a:t>‹#›</a:t>
            </a:fld>
            <a:endParaRPr lang="en-IN"/>
          </a:p>
        </p:txBody>
      </p:sp>
    </p:spTree>
    <p:extLst>
      <p:ext uri="{BB962C8B-B14F-4D97-AF65-F5344CB8AC3E}">
        <p14:creationId xmlns:p14="http://schemas.microsoft.com/office/powerpoint/2010/main" val="2843338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85AE4-1635-0B05-D264-727F656857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757E9B5-FD65-1CD4-9B4E-C1048DB239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95AF1E9-F1C8-F0C2-92D8-020AD6E183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3D6476-80FF-6714-8113-6C36FB694BB2}"/>
              </a:ext>
            </a:extLst>
          </p:cNvPr>
          <p:cNvSpPr>
            <a:spLocks noGrp="1"/>
          </p:cNvSpPr>
          <p:nvPr>
            <p:ph type="dt" sz="half" idx="10"/>
          </p:nvPr>
        </p:nvSpPr>
        <p:spPr/>
        <p:txBody>
          <a:bodyPr/>
          <a:lstStyle/>
          <a:p>
            <a:fld id="{B9943E11-7E70-48B9-BE59-29EFD1BA5293}" type="datetimeFigureOut">
              <a:rPr lang="en-IN" smtClean="0"/>
              <a:t>19-12-2023</a:t>
            </a:fld>
            <a:endParaRPr lang="en-IN"/>
          </a:p>
        </p:txBody>
      </p:sp>
      <p:sp>
        <p:nvSpPr>
          <p:cNvPr id="6" name="Footer Placeholder 5">
            <a:extLst>
              <a:ext uri="{FF2B5EF4-FFF2-40B4-BE49-F238E27FC236}">
                <a16:creationId xmlns:a16="http://schemas.microsoft.com/office/drawing/2014/main" id="{9AFE1582-CB73-BD37-4E23-395232CC245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CC99523-C7F0-40E2-68F5-98D444714F39}"/>
              </a:ext>
            </a:extLst>
          </p:cNvPr>
          <p:cNvSpPr>
            <a:spLocks noGrp="1"/>
          </p:cNvSpPr>
          <p:nvPr>
            <p:ph type="sldNum" sz="quarter" idx="12"/>
          </p:nvPr>
        </p:nvSpPr>
        <p:spPr/>
        <p:txBody>
          <a:bodyPr/>
          <a:lstStyle/>
          <a:p>
            <a:fld id="{EFF750D6-5C32-4C12-B813-31B24E301E4A}" type="slidenum">
              <a:rPr lang="en-IN" smtClean="0"/>
              <a:t>‹#›</a:t>
            </a:fld>
            <a:endParaRPr lang="en-IN"/>
          </a:p>
        </p:txBody>
      </p:sp>
    </p:spTree>
    <p:extLst>
      <p:ext uri="{BB962C8B-B14F-4D97-AF65-F5344CB8AC3E}">
        <p14:creationId xmlns:p14="http://schemas.microsoft.com/office/powerpoint/2010/main" val="224910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BC37B-E701-E600-C2FF-70B5C2A960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1137D71-F8E7-61B4-06F4-D848FF5C84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F51615D-1606-D2EF-D972-AD08ED486B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652696-F8AD-FF1B-58EF-2AC795F13AFE}"/>
              </a:ext>
            </a:extLst>
          </p:cNvPr>
          <p:cNvSpPr>
            <a:spLocks noGrp="1"/>
          </p:cNvSpPr>
          <p:nvPr>
            <p:ph type="dt" sz="half" idx="10"/>
          </p:nvPr>
        </p:nvSpPr>
        <p:spPr/>
        <p:txBody>
          <a:bodyPr/>
          <a:lstStyle/>
          <a:p>
            <a:fld id="{B9943E11-7E70-48B9-BE59-29EFD1BA5293}" type="datetimeFigureOut">
              <a:rPr lang="en-IN" smtClean="0"/>
              <a:t>19-12-2023</a:t>
            </a:fld>
            <a:endParaRPr lang="en-IN"/>
          </a:p>
        </p:txBody>
      </p:sp>
      <p:sp>
        <p:nvSpPr>
          <p:cNvPr id="6" name="Footer Placeholder 5">
            <a:extLst>
              <a:ext uri="{FF2B5EF4-FFF2-40B4-BE49-F238E27FC236}">
                <a16:creationId xmlns:a16="http://schemas.microsoft.com/office/drawing/2014/main" id="{4F97DE50-F3B2-58D8-484E-EF3CC8EECCA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C4FE7CC-BE1C-406D-EC17-6B1E1A84960E}"/>
              </a:ext>
            </a:extLst>
          </p:cNvPr>
          <p:cNvSpPr>
            <a:spLocks noGrp="1"/>
          </p:cNvSpPr>
          <p:nvPr>
            <p:ph type="sldNum" sz="quarter" idx="12"/>
          </p:nvPr>
        </p:nvSpPr>
        <p:spPr/>
        <p:txBody>
          <a:bodyPr/>
          <a:lstStyle/>
          <a:p>
            <a:fld id="{EFF750D6-5C32-4C12-B813-31B24E301E4A}" type="slidenum">
              <a:rPr lang="en-IN" smtClean="0"/>
              <a:t>‹#›</a:t>
            </a:fld>
            <a:endParaRPr lang="en-IN"/>
          </a:p>
        </p:txBody>
      </p:sp>
    </p:spTree>
    <p:extLst>
      <p:ext uri="{BB962C8B-B14F-4D97-AF65-F5344CB8AC3E}">
        <p14:creationId xmlns:p14="http://schemas.microsoft.com/office/powerpoint/2010/main" val="1808848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FD51C1-C6D1-1BBF-3890-6AF3D28DD3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04FE6E8-D92B-7672-227B-C86994EF51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967D8D1-F48B-F5F9-EF75-6320D1F1D5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943E11-7E70-48B9-BE59-29EFD1BA5293}" type="datetimeFigureOut">
              <a:rPr lang="en-IN" smtClean="0"/>
              <a:t>19-12-2023</a:t>
            </a:fld>
            <a:endParaRPr lang="en-IN"/>
          </a:p>
        </p:txBody>
      </p:sp>
      <p:sp>
        <p:nvSpPr>
          <p:cNvPr id="5" name="Footer Placeholder 4">
            <a:extLst>
              <a:ext uri="{FF2B5EF4-FFF2-40B4-BE49-F238E27FC236}">
                <a16:creationId xmlns:a16="http://schemas.microsoft.com/office/drawing/2014/main" id="{06B68F33-CE46-B775-D181-D9861DC369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2F96E9D-0445-63D1-C3ED-6CE34EDEFE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F750D6-5C32-4C12-B813-31B24E301E4A}" type="slidenum">
              <a:rPr lang="en-IN" smtClean="0"/>
              <a:t>‹#›</a:t>
            </a:fld>
            <a:endParaRPr lang="en-IN"/>
          </a:p>
        </p:txBody>
      </p:sp>
    </p:spTree>
    <p:extLst>
      <p:ext uri="{BB962C8B-B14F-4D97-AF65-F5344CB8AC3E}">
        <p14:creationId xmlns:p14="http://schemas.microsoft.com/office/powerpoint/2010/main" val="38627818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image" Target="../media/image20.png"/><Relationship Id="rId18" Type="http://schemas.openxmlformats.org/officeDocument/2006/relationships/slide" Target="slide16.xml"/><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slide" Target="slide13.xml"/><Relationship Id="rId17" Type="http://schemas.openxmlformats.org/officeDocument/2006/relationships/image" Target="../media/image22.png"/><Relationship Id="rId2" Type="http://schemas.openxmlformats.org/officeDocument/2006/relationships/image" Target="../media/image12.png"/><Relationship Id="rId16" Type="http://schemas.openxmlformats.org/officeDocument/2006/relationships/slide" Target="slide15.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9.png"/><Relationship Id="rId5" Type="http://schemas.openxmlformats.org/officeDocument/2006/relationships/image" Target="../media/image15.png"/><Relationship Id="rId15" Type="http://schemas.openxmlformats.org/officeDocument/2006/relationships/image" Target="../media/image21.png"/><Relationship Id="rId10" Type="http://schemas.openxmlformats.org/officeDocument/2006/relationships/slide" Target="slide12.xml"/><Relationship Id="rId19" Type="http://schemas.openxmlformats.org/officeDocument/2006/relationships/image" Target="../media/image23.png"/><Relationship Id="rId4" Type="http://schemas.openxmlformats.org/officeDocument/2006/relationships/image" Target="../media/image14.png"/><Relationship Id="rId9" Type="http://schemas.openxmlformats.org/officeDocument/2006/relationships/image" Target="../media/image18.png"/><Relationship Id="rId14" Type="http://schemas.openxmlformats.org/officeDocument/2006/relationships/slide" Target="slide14.xml"/></Relationships>
</file>

<file path=ppt/slides/_rels/slide11.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image" Target="../media/image20.png"/><Relationship Id="rId18" Type="http://schemas.openxmlformats.org/officeDocument/2006/relationships/slide" Target="slide16.xml"/><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slide" Target="slide13.xml"/><Relationship Id="rId17" Type="http://schemas.openxmlformats.org/officeDocument/2006/relationships/image" Target="../media/image22.png"/><Relationship Id="rId2" Type="http://schemas.openxmlformats.org/officeDocument/2006/relationships/image" Target="../media/image12.png"/><Relationship Id="rId16" Type="http://schemas.openxmlformats.org/officeDocument/2006/relationships/slide" Target="slide15.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9.png"/><Relationship Id="rId5" Type="http://schemas.openxmlformats.org/officeDocument/2006/relationships/image" Target="../media/image15.png"/><Relationship Id="rId15" Type="http://schemas.openxmlformats.org/officeDocument/2006/relationships/image" Target="../media/image21.png"/><Relationship Id="rId10" Type="http://schemas.openxmlformats.org/officeDocument/2006/relationships/slide" Target="slide12.xml"/><Relationship Id="rId19" Type="http://schemas.openxmlformats.org/officeDocument/2006/relationships/image" Target="../media/image23.png"/><Relationship Id="rId4" Type="http://schemas.openxmlformats.org/officeDocument/2006/relationships/image" Target="../media/image14.png"/><Relationship Id="rId9" Type="http://schemas.openxmlformats.org/officeDocument/2006/relationships/image" Target="../media/image18.png"/><Relationship Id="rId14" Type="http://schemas.openxmlformats.org/officeDocument/2006/relationships/slide" Target="slide14.xml"/></Relationships>
</file>

<file path=ppt/slides/_rels/slide12.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image" Target="../media/image20.png"/><Relationship Id="rId18" Type="http://schemas.openxmlformats.org/officeDocument/2006/relationships/slide" Target="slide16.xml"/><Relationship Id="rId3" Type="http://schemas.openxmlformats.org/officeDocument/2006/relationships/image" Target="../media/image14.png"/><Relationship Id="rId7" Type="http://schemas.openxmlformats.org/officeDocument/2006/relationships/image" Target="../media/image12.png"/><Relationship Id="rId12" Type="http://schemas.openxmlformats.org/officeDocument/2006/relationships/slide" Target="slide13.xml"/><Relationship Id="rId17" Type="http://schemas.openxmlformats.org/officeDocument/2006/relationships/image" Target="../media/image22.png"/><Relationship Id="rId2" Type="http://schemas.openxmlformats.org/officeDocument/2006/relationships/image" Target="../media/image13.png"/><Relationship Id="rId16" Type="http://schemas.openxmlformats.org/officeDocument/2006/relationships/slide" Target="slide15.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19.png"/><Relationship Id="rId5" Type="http://schemas.openxmlformats.org/officeDocument/2006/relationships/image" Target="../media/image16.png"/><Relationship Id="rId15" Type="http://schemas.openxmlformats.org/officeDocument/2006/relationships/image" Target="../media/image21.png"/><Relationship Id="rId10" Type="http://schemas.openxmlformats.org/officeDocument/2006/relationships/slide" Target="slide12.xml"/><Relationship Id="rId19" Type="http://schemas.openxmlformats.org/officeDocument/2006/relationships/image" Target="../media/image23.png"/><Relationship Id="rId4" Type="http://schemas.openxmlformats.org/officeDocument/2006/relationships/image" Target="../media/image15.png"/><Relationship Id="rId9" Type="http://schemas.openxmlformats.org/officeDocument/2006/relationships/image" Target="../media/image18.png"/><Relationship Id="rId14" Type="http://schemas.openxmlformats.org/officeDocument/2006/relationships/slide" Target="slide14.xml"/></Relationships>
</file>

<file path=ppt/slides/_rels/slide13.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image" Target="../media/image20.png"/><Relationship Id="rId18" Type="http://schemas.openxmlformats.org/officeDocument/2006/relationships/slide" Target="slide16.xml"/><Relationship Id="rId3" Type="http://schemas.openxmlformats.org/officeDocument/2006/relationships/image" Target="../media/image15.png"/><Relationship Id="rId7" Type="http://schemas.openxmlformats.org/officeDocument/2006/relationships/image" Target="../media/image13.png"/><Relationship Id="rId12" Type="http://schemas.openxmlformats.org/officeDocument/2006/relationships/slide" Target="slide13.xml"/><Relationship Id="rId17" Type="http://schemas.openxmlformats.org/officeDocument/2006/relationships/image" Target="../media/image22.png"/><Relationship Id="rId2" Type="http://schemas.openxmlformats.org/officeDocument/2006/relationships/image" Target="../media/image14.png"/><Relationship Id="rId16" Type="http://schemas.openxmlformats.org/officeDocument/2006/relationships/slide" Target="slide15.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17.png"/><Relationship Id="rId15" Type="http://schemas.openxmlformats.org/officeDocument/2006/relationships/image" Target="../media/image21.png"/><Relationship Id="rId10" Type="http://schemas.openxmlformats.org/officeDocument/2006/relationships/slide" Target="slide12.xml"/><Relationship Id="rId19" Type="http://schemas.openxmlformats.org/officeDocument/2006/relationships/image" Target="../media/image23.png"/><Relationship Id="rId4" Type="http://schemas.openxmlformats.org/officeDocument/2006/relationships/image" Target="../media/image16.png"/><Relationship Id="rId9" Type="http://schemas.openxmlformats.org/officeDocument/2006/relationships/image" Target="../media/image18.png"/><Relationship Id="rId14" Type="http://schemas.openxmlformats.org/officeDocument/2006/relationships/slide" Target="slide14.xml"/></Relationships>
</file>

<file path=ppt/slides/_rels/slide14.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image" Target="../media/image20.png"/><Relationship Id="rId18" Type="http://schemas.openxmlformats.org/officeDocument/2006/relationships/slide" Target="slide16.xml"/><Relationship Id="rId3" Type="http://schemas.openxmlformats.org/officeDocument/2006/relationships/image" Target="../media/image16.png"/><Relationship Id="rId7" Type="http://schemas.openxmlformats.org/officeDocument/2006/relationships/image" Target="../media/image14.png"/><Relationship Id="rId12" Type="http://schemas.openxmlformats.org/officeDocument/2006/relationships/slide" Target="slide13.xml"/><Relationship Id="rId17" Type="http://schemas.openxmlformats.org/officeDocument/2006/relationships/image" Target="../media/image22.png"/><Relationship Id="rId2" Type="http://schemas.openxmlformats.org/officeDocument/2006/relationships/image" Target="../media/image15.png"/><Relationship Id="rId16" Type="http://schemas.openxmlformats.org/officeDocument/2006/relationships/slide" Target="slide15.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9.png"/><Relationship Id="rId5" Type="http://schemas.openxmlformats.org/officeDocument/2006/relationships/image" Target="../media/image12.png"/><Relationship Id="rId15" Type="http://schemas.openxmlformats.org/officeDocument/2006/relationships/image" Target="../media/image21.png"/><Relationship Id="rId10" Type="http://schemas.openxmlformats.org/officeDocument/2006/relationships/slide" Target="slide12.xml"/><Relationship Id="rId19"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18.png"/><Relationship Id="rId14" Type="http://schemas.openxmlformats.org/officeDocument/2006/relationships/slide" Target="slide14.xml"/></Relationships>
</file>

<file path=ppt/slides/_rels/slide15.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image" Target="../media/image20.png"/><Relationship Id="rId18" Type="http://schemas.openxmlformats.org/officeDocument/2006/relationships/slide" Target="slide16.xml"/><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slide" Target="slide13.xml"/><Relationship Id="rId17" Type="http://schemas.openxmlformats.org/officeDocument/2006/relationships/image" Target="../media/image22.png"/><Relationship Id="rId2" Type="http://schemas.openxmlformats.org/officeDocument/2006/relationships/image" Target="../media/image17.png"/><Relationship Id="rId16" Type="http://schemas.openxmlformats.org/officeDocument/2006/relationships/slide" Target="slide15.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19.png"/><Relationship Id="rId5" Type="http://schemas.openxmlformats.org/officeDocument/2006/relationships/image" Target="../media/image14.png"/><Relationship Id="rId15" Type="http://schemas.openxmlformats.org/officeDocument/2006/relationships/image" Target="../media/image21.png"/><Relationship Id="rId10" Type="http://schemas.openxmlformats.org/officeDocument/2006/relationships/slide" Target="slide12.xml"/><Relationship Id="rId19" Type="http://schemas.openxmlformats.org/officeDocument/2006/relationships/image" Target="../media/image23.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slide" Target="slide14.xml"/></Relationships>
</file>

<file path=ppt/slides/_rels/slide16.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image" Target="../media/image20.png"/><Relationship Id="rId18" Type="http://schemas.openxmlformats.org/officeDocument/2006/relationships/slide" Target="slide16.xml"/><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slide" Target="slide13.xml"/><Relationship Id="rId17" Type="http://schemas.openxmlformats.org/officeDocument/2006/relationships/image" Target="../media/image22.png"/><Relationship Id="rId2" Type="http://schemas.openxmlformats.org/officeDocument/2006/relationships/image" Target="../media/image17.png"/><Relationship Id="rId16" Type="http://schemas.openxmlformats.org/officeDocument/2006/relationships/slide" Target="slide15.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19.png"/><Relationship Id="rId5" Type="http://schemas.openxmlformats.org/officeDocument/2006/relationships/image" Target="../media/image14.png"/><Relationship Id="rId15" Type="http://schemas.openxmlformats.org/officeDocument/2006/relationships/image" Target="../media/image21.png"/><Relationship Id="rId10" Type="http://schemas.openxmlformats.org/officeDocument/2006/relationships/slide" Target="slide12.xml"/><Relationship Id="rId19" Type="http://schemas.openxmlformats.org/officeDocument/2006/relationships/image" Target="../media/image23.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slide" Target="slide14.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www.kaggle.com/datasets/rupakroy/online-payments-fraud-detection-dataset" TargetMode="External"/><Relationship Id="rId3" Type="http://schemas.openxmlformats.org/officeDocument/2006/relationships/image" Target="../media/image6.svg"/><Relationship Id="rId7" Type="http://schemas.openxmlformats.org/officeDocument/2006/relationships/hyperlink" Target="https://iopscience.iop.org/article/10.1088/1742-6596/2023/1/012054"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hyperlink" Target="https://ieeexplore.ieee.org/document/10142404" TargetMode="External"/><Relationship Id="rId5" Type="http://schemas.openxmlformats.org/officeDocument/2006/relationships/hyperlink" Target="https://stripe.com/en-in/resources/more/how-machine-learning-works-for-payment-fraud-detection-and-prevention" TargetMode="External"/><Relationship Id="rId4" Type="http://schemas.openxmlformats.org/officeDocument/2006/relationships/hyperlink" Target="https://www.geeksforgeeks.org/online-payment-fraud-detection-using-machine-learning-in-pytho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tx2"/>
            </a:gs>
            <a:gs pos="74000">
              <a:schemeClr val="tx2">
                <a:lumMod val="75000"/>
              </a:schemeClr>
            </a:gs>
          </a:gsLst>
          <a:lin ang="5400000" scaled="1"/>
        </a:gra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96A63E2-1181-BD85-CD68-620C53D5E6FE}"/>
              </a:ext>
            </a:extLst>
          </p:cNvPr>
          <p:cNvSpPr/>
          <p:nvPr/>
        </p:nvSpPr>
        <p:spPr>
          <a:xfrm>
            <a:off x="5953122" y="0"/>
            <a:ext cx="6238878" cy="6858000"/>
          </a:xfrm>
          <a:custGeom>
            <a:avLst/>
            <a:gdLst>
              <a:gd name="connsiteX0" fmla="*/ 3300416 w 6238878"/>
              <a:gd name="connsiteY0" fmla="*/ 2705099 h 6858000"/>
              <a:gd name="connsiteX1" fmla="*/ 5553078 w 6238878"/>
              <a:gd name="connsiteY1" fmla="*/ 6858000 h 6858000"/>
              <a:gd name="connsiteX2" fmla="*/ 1047754 w 6238878"/>
              <a:gd name="connsiteY2" fmla="*/ 6858000 h 6858000"/>
              <a:gd name="connsiteX3" fmla="*/ 4765474 w 6238878"/>
              <a:gd name="connsiteY3" fmla="*/ 0 h 6858000"/>
              <a:gd name="connsiteX4" fmla="*/ 6238878 w 6238878"/>
              <a:gd name="connsiteY4" fmla="*/ 0 h 6858000"/>
              <a:gd name="connsiteX5" fmla="*/ 6238878 w 6238878"/>
              <a:gd name="connsiteY5" fmla="*/ 6858000 h 6858000"/>
              <a:gd name="connsiteX6" fmla="*/ 5804348 w 6238878"/>
              <a:gd name="connsiteY6" fmla="*/ 6858000 h 6858000"/>
              <a:gd name="connsiteX7" fmla="*/ 3424246 w 6238878"/>
              <a:gd name="connsiteY7" fmla="*/ 2471735 h 6858000"/>
              <a:gd name="connsiteX8" fmla="*/ 0 w 6238878"/>
              <a:gd name="connsiteY8" fmla="*/ 0 h 6858000"/>
              <a:gd name="connsiteX9" fmla="*/ 4505324 w 6238878"/>
              <a:gd name="connsiteY9" fmla="*/ 0 h 6858000"/>
              <a:gd name="connsiteX10" fmla="*/ 2252662 w 6238878"/>
              <a:gd name="connsiteY10" fmla="*/ 415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38878" h="6858000">
                <a:moveTo>
                  <a:pt x="3300416" y="2705099"/>
                </a:moveTo>
                <a:lnTo>
                  <a:pt x="5553078" y="6858000"/>
                </a:lnTo>
                <a:lnTo>
                  <a:pt x="1047754" y="6858000"/>
                </a:lnTo>
                <a:close/>
                <a:moveTo>
                  <a:pt x="4765474" y="0"/>
                </a:moveTo>
                <a:lnTo>
                  <a:pt x="6238878" y="0"/>
                </a:lnTo>
                <a:lnTo>
                  <a:pt x="6238878" y="6858000"/>
                </a:lnTo>
                <a:lnTo>
                  <a:pt x="5804348" y="6858000"/>
                </a:lnTo>
                <a:lnTo>
                  <a:pt x="3424246" y="2471735"/>
                </a:lnTo>
                <a:close/>
                <a:moveTo>
                  <a:pt x="0" y="0"/>
                </a:moveTo>
                <a:lnTo>
                  <a:pt x="4505324" y="0"/>
                </a:lnTo>
                <a:lnTo>
                  <a:pt x="2252662" y="4152900"/>
                </a:lnTo>
                <a:close/>
              </a:path>
            </a:pathLst>
          </a:custGeom>
          <a:blipFill dpi="0" rotWithShape="0">
            <a:blip r:embed="rId2"/>
            <a:srcRect/>
            <a:tile tx="76200" ty="-127000" sx="24000" sy="49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4" name="Isosceles Triangle 13">
            <a:extLst>
              <a:ext uri="{FF2B5EF4-FFF2-40B4-BE49-F238E27FC236}">
                <a16:creationId xmlns:a16="http://schemas.microsoft.com/office/drawing/2014/main" id="{AD98D346-025D-7ABA-5B6C-36070C245A6B}"/>
              </a:ext>
            </a:extLst>
          </p:cNvPr>
          <p:cNvSpPr/>
          <p:nvPr/>
        </p:nvSpPr>
        <p:spPr>
          <a:xfrm>
            <a:off x="7628389" y="3795486"/>
            <a:ext cx="3350535" cy="3062514"/>
          </a:xfrm>
          <a:prstGeom prst="triangle">
            <a:avLst/>
          </a:prstGeom>
          <a:solidFill>
            <a:schemeClr val="bg1">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Isosceles Triangle 14">
            <a:extLst>
              <a:ext uri="{FF2B5EF4-FFF2-40B4-BE49-F238E27FC236}">
                <a16:creationId xmlns:a16="http://schemas.microsoft.com/office/drawing/2014/main" id="{F87D6C58-2D37-C450-4E9A-F4631AEAFF2C}"/>
              </a:ext>
            </a:extLst>
          </p:cNvPr>
          <p:cNvSpPr/>
          <p:nvPr/>
        </p:nvSpPr>
        <p:spPr>
          <a:xfrm rot="10800000">
            <a:off x="6561589" y="0"/>
            <a:ext cx="3350535" cy="3062514"/>
          </a:xfrm>
          <a:prstGeom prst="triangle">
            <a:avLst/>
          </a:prstGeom>
          <a:solidFill>
            <a:schemeClr val="bg1">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D881DBC5-0425-294F-9688-018ADCFEB99A}"/>
              </a:ext>
            </a:extLst>
          </p:cNvPr>
          <p:cNvSpPr txBox="1"/>
          <p:nvPr/>
        </p:nvSpPr>
        <p:spPr>
          <a:xfrm>
            <a:off x="425325" y="1166842"/>
            <a:ext cx="7306477" cy="4154984"/>
          </a:xfrm>
          <a:prstGeom prst="rect">
            <a:avLst/>
          </a:prstGeom>
          <a:noFill/>
        </p:spPr>
        <p:txBody>
          <a:bodyPr wrap="square" rtlCol="0">
            <a:spAutoFit/>
          </a:bodyPr>
          <a:lstStyle/>
          <a:p>
            <a:r>
              <a:rPr lang="en-US" sz="8800" b="1" dirty="0">
                <a:solidFill>
                  <a:schemeClr val="bg1"/>
                </a:solidFill>
                <a:effectLst>
                  <a:outerShdw blurRad="50800" dist="38100" algn="l" rotWithShape="0">
                    <a:prstClr val="black">
                      <a:alpha val="50000"/>
                    </a:prstClr>
                  </a:outerShdw>
                </a:effectLst>
                <a:latin typeface="Montserrat Alternates ExtraBold" panose="00000900000000000000" pitchFamily="2" charset="0"/>
              </a:rPr>
              <a:t>Online Payment Fraud Detection</a:t>
            </a:r>
            <a:endParaRPr lang="en-IN" sz="8800" b="1" dirty="0">
              <a:solidFill>
                <a:schemeClr val="bg1"/>
              </a:solidFill>
              <a:effectLst>
                <a:outerShdw blurRad="50800" dist="38100" algn="l" rotWithShape="0">
                  <a:prstClr val="black">
                    <a:alpha val="50000"/>
                  </a:prstClr>
                </a:outerShdw>
              </a:effectLst>
              <a:latin typeface="Montserrat Alternates ExtraBold" panose="00000900000000000000" pitchFamily="2" charset="0"/>
            </a:endParaRPr>
          </a:p>
        </p:txBody>
      </p:sp>
      <p:sp>
        <p:nvSpPr>
          <p:cNvPr id="18" name="TextBox 17">
            <a:extLst>
              <a:ext uri="{FF2B5EF4-FFF2-40B4-BE49-F238E27FC236}">
                <a16:creationId xmlns:a16="http://schemas.microsoft.com/office/drawing/2014/main" id="{E3C0BD79-BC19-F54B-325F-ED6ECD641E25}"/>
              </a:ext>
            </a:extLst>
          </p:cNvPr>
          <p:cNvSpPr txBox="1"/>
          <p:nvPr/>
        </p:nvSpPr>
        <p:spPr>
          <a:xfrm>
            <a:off x="3659003" y="4535076"/>
            <a:ext cx="4785505" cy="1107996"/>
          </a:xfrm>
          <a:prstGeom prst="rect">
            <a:avLst/>
          </a:prstGeom>
          <a:noFill/>
          <a:effectLst>
            <a:outerShdw blurRad="50800" dist="50800" dir="14400000" algn="ctr" rotWithShape="0">
              <a:srgbClr val="000000">
                <a:alpha val="43137"/>
              </a:srgbClr>
            </a:outerShdw>
          </a:effectLst>
        </p:spPr>
        <p:txBody>
          <a:bodyPr wrap="square" rtlCol="0">
            <a:spAutoFit/>
          </a:bodyPr>
          <a:lstStyle/>
          <a:p>
            <a:r>
              <a:rPr lang="en-US" sz="6600" dirty="0">
                <a:solidFill>
                  <a:schemeClr val="accent4"/>
                </a:solidFill>
                <a:effectLst>
                  <a:outerShdw blurRad="50800" dist="38100" dir="11640000" rotWithShape="0">
                    <a:prstClr val="black">
                      <a:alpha val="40000"/>
                    </a:prstClr>
                  </a:outerShdw>
                </a:effectLst>
                <a:latin typeface="Segoe Script" panose="030B0504020000000003" pitchFamily="66" charset="0"/>
              </a:rPr>
              <a:t>using ML</a:t>
            </a:r>
            <a:endParaRPr lang="en-IN" sz="6600" dirty="0">
              <a:solidFill>
                <a:schemeClr val="accent4"/>
              </a:solidFill>
              <a:effectLst>
                <a:outerShdw blurRad="50800" dist="38100" dir="11640000" rotWithShape="0">
                  <a:prstClr val="black">
                    <a:alpha val="40000"/>
                  </a:prstClr>
                </a:outerShdw>
              </a:effectLst>
              <a:latin typeface="Segoe Script" panose="030B0504020000000003" pitchFamily="66" charset="0"/>
            </a:endParaRPr>
          </a:p>
        </p:txBody>
      </p:sp>
      <p:pic>
        <p:nvPicPr>
          <p:cNvPr id="1026" name="Picture 2">
            <a:extLst>
              <a:ext uri="{FF2B5EF4-FFF2-40B4-BE49-F238E27FC236}">
                <a16:creationId xmlns:a16="http://schemas.microsoft.com/office/drawing/2014/main" id="{936E802C-A425-6905-BE68-A693431FA8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 y="156044"/>
            <a:ext cx="1282700" cy="66005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56212B32-1616-DBE1-198A-CBB66803EFA2}"/>
              </a:ext>
            </a:extLst>
          </p:cNvPr>
          <p:cNvSpPr txBox="1"/>
          <p:nvPr/>
        </p:nvSpPr>
        <p:spPr>
          <a:xfrm>
            <a:off x="11115503" y="6041899"/>
            <a:ext cx="939918" cy="769441"/>
          </a:xfrm>
          <a:prstGeom prst="rect">
            <a:avLst/>
          </a:prstGeom>
          <a:noFill/>
        </p:spPr>
        <p:txBody>
          <a:bodyPr wrap="square" rtlCol="0">
            <a:spAutoFit/>
          </a:bodyPr>
          <a:lstStyle/>
          <a:p>
            <a:r>
              <a:rPr lang="en-US" sz="4400" b="1" dirty="0">
                <a:solidFill>
                  <a:schemeClr val="bg1"/>
                </a:solidFill>
                <a:latin typeface="Montserrat Alternates ExtraBold" panose="00000900000000000000" pitchFamily="2" charset="0"/>
              </a:rPr>
              <a:t>16</a:t>
            </a:r>
            <a:endParaRPr lang="en-IN" sz="4400" b="1" dirty="0">
              <a:solidFill>
                <a:schemeClr val="bg1"/>
              </a:solidFill>
              <a:latin typeface="Montserrat Alternates ExtraBold" panose="00000900000000000000" pitchFamily="2" charset="0"/>
            </a:endParaRPr>
          </a:p>
        </p:txBody>
      </p:sp>
    </p:spTree>
    <p:extLst>
      <p:ext uri="{BB962C8B-B14F-4D97-AF65-F5344CB8AC3E}">
        <p14:creationId xmlns:p14="http://schemas.microsoft.com/office/powerpoint/2010/main" val="41212417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2"/>
            </a:gs>
            <a:gs pos="74000">
              <a:schemeClr val="tx2">
                <a:lumMod val="75000"/>
              </a:schemeClr>
            </a:gs>
          </a:gsLst>
          <a:lin ang="2700000" scaled="1"/>
          <a:tileRect/>
        </a:gradFill>
        <a:effectLst/>
      </p:bgPr>
    </p:bg>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3B3AEA18-E49F-14D9-833F-BEAA93573EE1}"/>
              </a:ext>
            </a:extLst>
          </p:cNvPr>
          <p:cNvPicPr>
            <a:picLocks noChangeAspect="1"/>
          </p:cNvPicPr>
          <p:nvPr/>
        </p:nvPicPr>
        <p:blipFill rotWithShape="1">
          <a:blip r:embed="rId2">
            <a:extLst>
              <a:ext uri="{28A0092B-C50C-407E-A947-70E740481C1C}">
                <a14:useLocalDpi xmlns:a14="http://schemas.microsoft.com/office/drawing/2010/main" val="0"/>
              </a:ext>
            </a:extLst>
          </a:blip>
          <a:srcRect l="41921" t="5263" r="50257" b="5263"/>
          <a:stretch/>
        </p:blipFill>
        <p:spPr>
          <a:xfrm>
            <a:off x="6005082" y="809113"/>
            <a:ext cx="840218" cy="5239774"/>
          </a:xfrm>
          <a:prstGeom prst="roundRect">
            <a:avLst>
              <a:gd name="adj" fmla="val 50000"/>
            </a:avLst>
          </a:prstGeom>
        </p:spPr>
      </p:pic>
      <p:pic>
        <p:nvPicPr>
          <p:cNvPr id="43" name="Picture 42">
            <a:extLst>
              <a:ext uri="{FF2B5EF4-FFF2-40B4-BE49-F238E27FC236}">
                <a16:creationId xmlns:a16="http://schemas.microsoft.com/office/drawing/2014/main" id="{CD7AC1D9-97D5-036C-78BD-7BFB691F0399}"/>
              </a:ext>
            </a:extLst>
          </p:cNvPr>
          <p:cNvPicPr>
            <a:picLocks noChangeAspect="1"/>
          </p:cNvPicPr>
          <p:nvPr/>
        </p:nvPicPr>
        <p:blipFill rotWithShape="1">
          <a:blip r:embed="rId3">
            <a:extLst>
              <a:ext uri="{28A0092B-C50C-407E-A947-70E740481C1C}">
                <a14:useLocalDpi xmlns:a14="http://schemas.microsoft.com/office/drawing/2010/main" val="0"/>
              </a:ext>
            </a:extLst>
          </a:blip>
          <a:srcRect l="51549" t="5263" r="40630" b="5263"/>
          <a:stretch/>
        </p:blipFill>
        <p:spPr>
          <a:xfrm>
            <a:off x="7051880" y="809113"/>
            <a:ext cx="840218" cy="5239774"/>
          </a:xfrm>
          <a:prstGeom prst="roundRect">
            <a:avLst>
              <a:gd name="adj" fmla="val 50000"/>
            </a:avLst>
          </a:prstGeom>
        </p:spPr>
      </p:pic>
      <p:pic>
        <p:nvPicPr>
          <p:cNvPr id="45" name="Picture 44">
            <a:extLst>
              <a:ext uri="{FF2B5EF4-FFF2-40B4-BE49-F238E27FC236}">
                <a16:creationId xmlns:a16="http://schemas.microsoft.com/office/drawing/2014/main" id="{3CA07B9E-153A-358F-B112-0C157370EEE7}"/>
              </a:ext>
            </a:extLst>
          </p:cNvPr>
          <p:cNvPicPr>
            <a:picLocks noChangeAspect="1"/>
          </p:cNvPicPr>
          <p:nvPr/>
        </p:nvPicPr>
        <p:blipFill rotWithShape="1">
          <a:blip r:embed="rId4">
            <a:extLst>
              <a:ext uri="{28A0092B-C50C-407E-A947-70E740481C1C}">
                <a14:useLocalDpi xmlns:a14="http://schemas.microsoft.com/office/drawing/2010/main" val="0"/>
              </a:ext>
            </a:extLst>
          </a:blip>
          <a:srcRect l="61176" t="5263" r="31002" b="5263"/>
          <a:stretch/>
        </p:blipFill>
        <p:spPr>
          <a:xfrm>
            <a:off x="8060578" y="809113"/>
            <a:ext cx="840218" cy="5239774"/>
          </a:xfrm>
          <a:prstGeom prst="roundRect">
            <a:avLst>
              <a:gd name="adj" fmla="val 50000"/>
            </a:avLst>
          </a:prstGeom>
        </p:spPr>
      </p:pic>
      <p:pic>
        <p:nvPicPr>
          <p:cNvPr id="47" name="Picture 46">
            <a:extLst>
              <a:ext uri="{FF2B5EF4-FFF2-40B4-BE49-F238E27FC236}">
                <a16:creationId xmlns:a16="http://schemas.microsoft.com/office/drawing/2014/main" id="{F7C49B7B-9147-603B-44E8-13C9F9DBABC9}"/>
              </a:ext>
            </a:extLst>
          </p:cNvPr>
          <p:cNvPicPr>
            <a:picLocks noChangeAspect="1"/>
          </p:cNvPicPr>
          <p:nvPr/>
        </p:nvPicPr>
        <p:blipFill rotWithShape="1">
          <a:blip r:embed="rId5">
            <a:extLst>
              <a:ext uri="{28A0092B-C50C-407E-A947-70E740481C1C}">
                <a14:useLocalDpi xmlns:a14="http://schemas.microsoft.com/office/drawing/2010/main" val="0"/>
              </a:ext>
            </a:extLst>
          </a:blip>
          <a:srcRect l="70805" t="5263" r="21174" b="5263"/>
          <a:stretch/>
        </p:blipFill>
        <p:spPr>
          <a:xfrm>
            <a:off x="9111716" y="809114"/>
            <a:ext cx="861661" cy="5239773"/>
          </a:xfrm>
          <a:prstGeom prst="roundRect">
            <a:avLst>
              <a:gd name="adj" fmla="val 50000"/>
            </a:avLst>
          </a:prstGeom>
        </p:spPr>
      </p:pic>
      <p:pic>
        <p:nvPicPr>
          <p:cNvPr id="49" name="Picture 48">
            <a:extLst>
              <a:ext uri="{FF2B5EF4-FFF2-40B4-BE49-F238E27FC236}">
                <a16:creationId xmlns:a16="http://schemas.microsoft.com/office/drawing/2014/main" id="{ABB92972-759C-6C02-504E-0A59CCA97231}"/>
              </a:ext>
            </a:extLst>
          </p:cNvPr>
          <p:cNvPicPr>
            <a:picLocks noChangeAspect="1"/>
          </p:cNvPicPr>
          <p:nvPr/>
        </p:nvPicPr>
        <p:blipFill rotWithShape="1">
          <a:blip r:embed="rId6">
            <a:extLst>
              <a:ext uri="{28A0092B-C50C-407E-A947-70E740481C1C}">
                <a14:useLocalDpi xmlns:a14="http://schemas.microsoft.com/office/drawing/2010/main" val="0"/>
              </a:ext>
            </a:extLst>
          </a:blip>
          <a:srcRect l="80632" t="5501" r="11547" b="5501"/>
          <a:stretch/>
        </p:blipFill>
        <p:spPr>
          <a:xfrm>
            <a:off x="10153112" y="823050"/>
            <a:ext cx="840218" cy="5211901"/>
          </a:xfrm>
          <a:prstGeom prst="roundRect">
            <a:avLst>
              <a:gd name="adj" fmla="val 50000"/>
            </a:avLst>
          </a:prstGeom>
        </p:spPr>
      </p:pic>
      <p:pic>
        <p:nvPicPr>
          <p:cNvPr id="51" name="Picture 50">
            <a:extLst>
              <a:ext uri="{FF2B5EF4-FFF2-40B4-BE49-F238E27FC236}">
                <a16:creationId xmlns:a16="http://schemas.microsoft.com/office/drawing/2014/main" id="{82B121DD-70D4-6B51-67FD-171141FBB4BC}"/>
              </a:ext>
            </a:extLst>
          </p:cNvPr>
          <p:cNvPicPr>
            <a:picLocks noChangeAspect="1"/>
          </p:cNvPicPr>
          <p:nvPr/>
        </p:nvPicPr>
        <p:blipFill rotWithShape="1">
          <a:blip r:embed="rId7">
            <a:extLst>
              <a:ext uri="{28A0092B-C50C-407E-A947-70E740481C1C}">
                <a14:useLocalDpi xmlns:a14="http://schemas.microsoft.com/office/drawing/2010/main" val="0"/>
              </a:ext>
            </a:extLst>
          </a:blip>
          <a:srcRect l="90260" t="5018" r="1720" b="5018"/>
          <a:stretch/>
        </p:blipFill>
        <p:spPr>
          <a:xfrm>
            <a:off x="11153451" y="794767"/>
            <a:ext cx="803518" cy="5268466"/>
          </a:xfrm>
          <a:prstGeom prst="roundRect">
            <a:avLst>
              <a:gd name="adj" fmla="val 50000"/>
            </a:avLst>
          </a:prstGeom>
        </p:spPr>
      </p:pic>
      <p:sp>
        <p:nvSpPr>
          <p:cNvPr id="52" name="Oval 51">
            <a:hlinkClick r:id="rId8" action="ppaction://hlinksldjump"/>
            <a:extLst>
              <a:ext uri="{FF2B5EF4-FFF2-40B4-BE49-F238E27FC236}">
                <a16:creationId xmlns:a16="http://schemas.microsoft.com/office/drawing/2014/main" id="{F15C17AD-DA94-6293-8C14-0D6A63ABED9C}"/>
              </a:ext>
            </a:extLst>
          </p:cNvPr>
          <p:cNvSpPr/>
          <p:nvPr/>
        </p:nvSpPr>
        <p:spPr>
          <a:xfrm>
            <a:off x="6056891" y="5219700"/>
            <a:ext cx="736600" cy="736600"/>
          </a:xfrm>
          <a:prstGeom prst="ellipse">
            <a:avLst/>
          </a:prstGeom>
          <a:blipFill>
            <a:blip r:embed="rId9"/>
            <a:stretch>
              <a:fillRect l="5000" t="1000" r="7000" b="-2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Oval 52">
            <a:hlinkClick r:id="rId10" action="ppaction://hlinksldjump"/>
            <a:extLst>
              <a:ext uri="{FF2B5EF4-FFF2-40B4-BE49-F238E27FC236}">
                <a16:creationId xmlns:a16="http://schemas.microsoft.com/office/drawing/2014/main" id="{4A0F1E9C-2F20-842A-7C1E-1BEDC2CA607F}"/>
              </a:ext>
            </a:extLst>
          </p:cNvPr>
          <p:cNvSpPr/>
          <p:nvPr/>
        </p:nvSpPr>
        <p:spPr>
          <a:xfrm>
            <a:off x="7102241" y="5219700"/>
            <a:ext cx="736600" cy="736600"/>
          </a:xfrm>
          <a:prstGeom prst="ellipse">
            <a:avLst/>
          </a:prstGeom>
          <a:blipFill>
            <a:blip r:embed="rId11"/>
            <a:stretch>
              <a:fillRect l="5000" t="1000" r="7000" b="-2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Oval 53">
            <a:hlinkClick r:id="rId12" action="ppaction://hlinksldjump"/>
            <a:extLst>
              <a:ext uri="{FF2B5EF4-FFF2-40B4-BE49-F238E27FC236}">
                <a16:creationId xmlns:a16="http://schemas.microsoft.com/office/drawing/2014/main" id="{F1848B77-1F38-36BF-84DB-691C36D864C2}"/>
              </a:ext>
            </a:extLst>
          </p:cNvPr>
          <p:cNvSpPr/>
          <p:nvPr/>
        </p:nvSpPr>
        <p:spPr>
          <a:xfrm>
            <a:off x="8113835" y="5219700"/>
            <a:ext cx="736600" cy="736600"/>
          </a:xfrm>
          <a:prstGeom prst="ellipse">
            <a:avLst/>
          </a:prstGeom>
          <a:blipFill dpi="0" rotWithShape="1">
            <a:blip r:embed="rId13"/>
            <a:srcRect/>
            <a:stretch>
              <a:fillRect l="-2000" t="-16000" r="-25000" b="-53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Oval 54">
            <a:hlinkClick r:id="rId14" action="ppaction://hlinksldjump"/>
            <a:extLst>
              <a:ext uri="{FF2B5EF4-FFF2-40B4-BE49-F238E27FC236}">
                <a16:creationId xmlns:a16="http://schemas.microsoft.com/office/drawing/2014/main" id="{F05BF112-21E3-78E1-5850-3D29FA0E9395}"/>
              </a:ext>
            </a:extLst>
          </p:cNvPr>
          <p:cNvSpPr/>
          <p:nvPr/>
        </p:nvSpPr>
        <p:spPr>
          <a:xfrm>
            <a:off x="9174246" y="5219700"/>
            <a:ext cx="736600" cy="736600"/>
          </a:xfrm>
          <a:prstGeom prst="ellipse">
            <a:avLst/>
          </a:prstGeom>
          <a:blipFill dpi="0" rotWithShape="1">
            <a:blip r:embed="rId15"/>
            <a:srcRect/>
            <a:stretch>
              <a:fillRect l="-6000" t="14000" r="-4000" b="-19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Oval 55">
            <a:hlinkClick r:id="rId16" action="ppaction://hlinksldjump"/>
            <a:extLst>
              <a:ext uri="{FF2B5EF4-FFF2-40B4-BE49-F238E27FC236}">
                <a16:creationId xmlns:a16="http://schemas.microsoft.com/office/drawing/2014/main" id="{45EE3062-2FC5-6958-02B8-FE523B556671}"/>
              </a:ext>
            </a:extLst>
          </p:cNvPr>
          <p:cNvSpPr/>
          <p:nvPr/>
        </p:nvSpPr>
        <p:spPr>
          <a:xfrm>
            <a:off x="10204921" y="5219700"/>
            <a:ext cx="736600" cy="736600"/>
          </a:xfrm>
          <a:prstGeom prst="ellipse">
            <a:avLst/>
          </a:prstGeom>
          <a:blipFill>
            <a:blip r:embed="rId17"/>
            <a:stretch>
              <a:fillRect l="-6000" t="14000" r="-4000" b="-19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Oval 57">
            <a:hlinkClick r:id="rId18" action="ppaction://hlinksldjump"/>
            <a:extLst>
              <a:ext uri="{FF2B5EF4-FFF2-40B4-BE49-F238E27FC236}">
                <a16:creationId xmlns:a16="http://schemas.microsoft.com/office/drawing/2014/main" id="{38C32EEF-2103-B53D-B53A-285CFFF05FF1}"/>
              </a:ext>
            </a:extLst>
          </p:cNvPr>
          <p:cNvSpPr/>
          <p:nvPr/>
        </p:nvSpPr>
        <p:spPr>
          <a:xfrm>
            <a:off x="11186910" y="5219700"/>
            <a:ext cx="736600" cy="736600"/>
          </a:xfrm>
          <a:prstGeom prst="ellipse">
            <a:avLst/>
          </a:prstGeom>
          <a:blipFill dpi="0" rotWithShape="1">
            <a:blip r:embed="rId19"/>
            <a:srcRect/>
            <a:stretch>
              <a:fillRect l="-21000" t="-29000" r="-34000" b="-30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04D65EA8-1449-604D-D15D-1337A458882E}"/>
              </a:ext>
            </a:extLst>
          </p:cNvPr>
          <p:cNvSpPr txBox="1"/>
          <p:nvPr/>
        </p:nvSpPr>
        <p:spPr>
          <a:xfrm>
            <a:off x="637416" y="1166842"/>
            <a:ext cx="4871257" cy="4524315"/>
          </a:xfrm>
          <a:prstGeom prst="rect">
            <a:avLst/>
          </a:prstGeom>
          <a:noFill/>
        </p:spPr>
        <p:txBody>
          <a:bodyPr wrap="square" rtlCol="0">
            <a:spAutoFit/>
          </a:bodyPr>
          <a:lstStyle/>
          <a:p>
            <a:pPr algn="ctr"/>
            <a:r>
              <a:rPr lang="en-US" sz="9600" b="0" i="0" dirty="0">
                <a:solidFill>
                  <a:schemeClr val="bg1"/>
                </a:solidFill>
                <a:effectLst/>
                <a:latin typeface="Ink Free" panose="03080402000500000000" pitchFamily="66" charset="0"/>
              </a:rPr>
              <a:t>A </a:t>
            </a:r>
          </a:p>
          <a:p>
            <a:pPr algn="ctr"/>
            <a:r>
              <a:rPr lang="en-US" sz="9600" b="0" i="0" dirty="0">
                <a:solidFill>
                  <a:schemeClr val="bg1"/>
                </a:solidFill>
                <a:effectLst/>
                <a:latin typeface="Ink Free" panose="03080402000500000000" pitchFamily="66" charset="0"/>
              </a:rPr>
              <a:t>Visual Journey</a:t>
            </a:r>
            <a:endParaRPr lang="en-IN" sz="9600" dirty="0">
              <a:solidFill>
                <a:schemeClr val="bg1"/>
              </a:solidFill>
              <a:latin typeface="Ink Free" panose="03080402000500000000" pitchFamily="66" charset="0"/>
            </a:endParaRPr>
          </a:p>
        </p:txBody>
      </p:sp>
    </p:spTree>
    <p:extLst>
      <p:ext uri="{BB962C8B-B14F-4D97-AF65-F5344CB8AC3E}">
        <p14:creationId xmlns:p14="http://schemas.microsoft.com/office/powerpoint/2010/main" val="264589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42"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1000"/>
                                        <p:tgtEl>
                                          <p:spTgt spid="41"/>
                                        </p:tgtEl>
                                      </p:cBhvr>
                                    </p:animEffect>
                                    <p:anim calcmode="lin" valueType="num">
                                      <p:cBhvr>
                                        <p:cTn id="11" dur="1000" fill="hold"/>
                                        <p:tgtEl>
                                          <p:spTgt spid="41"/>
                                        </p:tgtEl>
                                        <p:attrNameLst>
                                          <p:attrName>ppt_x</p:attrName>
                                        </p:attrNameLst>
                                      </p:cBhvr>
                                      <p:tavLst>
                                        <p:tav tm="0">
                                          <p:val>
                                            <p:strVal val="#ppt_x"/>
                                          </p:val>
                                        </p:tav>
                                        <p:tav tm="100000">
                                          <p:val>
                                            <p:strVal val="#ppt_x"/>
                                          </p:val>
                                        </p:tav>
                                      </p:tavLst>
                                    </p:anim>
                                    <p:anim calcmode="lin" valueType="num">
                                      <p:cBhvr>
                                        <p:cTn id="12" dur="1000" fill="hold"/>
                                        <p:tgtEl>
                                          <p:spTgt spid="41"/>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1000"/>
                                        <p:tgtEl>
                                          <p:spTgt spid="43"/>
                                        </p:tgtEl>
                                      </p:cBhvr>
                                    </p:animEffect>
                                    <p:anim calcmode="lin" valueType="num">
                                      <p:cBhvr>
                                        <p:cTn id="16" dur="1000" fill="hold"/>
                                        <p:tgtEl>
                                          <p:spTgt spid="43"/>
                                        </p:tgtEl>
                                        <p:attrNameLst>
                                          <p:attrName>ppt_x</p:attrName>
                                        </p:attrNameLst>
                                      </p:cBhvr>
                                      <p:tavLst>
                                        <p:tav tm="0">
                                          <p:val>
                                            <p:strVal val="#ppt_x"/>
                                          </p:val>
                                        </p:tav>
                                        <p:tav tm="100000">
                                          <p:val>
                                            <p:strVal val="#ppt_x"/>
                                          </p:val>
                                        </p:tav>
                                      </p:tavLst>
                                    </p:anim>
                                    <p:anim calcmode="lin" valueType="num">
                                      <p:cBhvr>
                                        <p:cTn id="17" dur="1000" fill="hold"/>
                                        <p:tgtEl>
                                          <p:spTgt spid="43"/>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1000"/>
                                        <p:tgtEl>
                                          <p:spTgt spid="45"/>
                                        </p:tgtEl>
                                      </p:cBhvr>
                                    </p:animEffect>
                                    <p:anim calcmode="lin" valueType="num">
                                      <p:cBhvr>
                                        <p:cTn id="21" dur="1000" fill="hold"/>
                                        <p:tgtEl>
                                          <p:spTgt spid="45"/>
                                        </p:tgtEl>
                                        <p:attrNameLst>
                                          <p:attrName>ppt_x</p:attrName>
                                        </p:attrNameLst>
                                      </p:cBhvr>
                                      <p:tavLst>
                                        <p:tav tm="0">
                                          <p:val>
                                            <p:strVal val="#ppt_x"/>
                                          </p:val>
                                        </p:tav>
                                        <p:tav tm="100000">
                                          <p:val>
                                            <p:strVal val="#ppt_x"/>
                                          </p:val>
                                        </p:tav>
                                      </p:tavLst>
                                    </p:anim>
                                    <p:anim calcmode="lin" valueType="num">
                                      <p:cBhvr>
                                        <p:cTn id="22" dur="1000" fill="hold"/>
                                        <p:tgtEl>
                                          <p:spTgt spid="45"/>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1000"/>
                                        <p:tgtEl>
                                          <p:spTgt spid="47"/>
                                        </p:tgtEl>
                                      </p:cBhvr>
                                    </p:animEffect>
                                    <p:anim calcmode="lin" valueType="num">
                                      <p:cBhvr>
                                        <p:cTn id="26" dur="1000" fill="hold"/>
                                        <p:tgtEl>
                                          <p:spTgt spid="47"/>
                                        </p:tgtEl>
                                        <p:attrNameLst>
                                          <p:attrName>ppt_x</p:attrName>
                                        </p:attrNameLst>
                                      </p:cBhvr>
                                      <p:tavLst>
                                        <p:tav tm="0">
                                          <p:val>
                                            <p:strVal val="#ppt_x"/>
                                          </p:val>
                                        </p:tav>
                                        <p:tav tm="100000">
                                          <p:val>
                                            <p:strVal val="#ppt_x"/>
                                          </p:val>
                                        </p:tav>
                                      </p:tavLst>
                                    </p:anim>
                                    <p:anim calcmode="lin" valueType="num">
                                      <p:cBhvr>
                                        <p:cTn id="27" dur="1000" fill="hold"/>
                                        <p:tgtEl>
                                          <p:spTgt spid="47"/>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1000"/>
                                        <p:tgtEl>
                                          <p:spTgt spid="49"/>
                                        </p:tgtEl>
                                      </p:cBhvr>
                                    </p:animEffect>
                                    <p:anim calcmode="lin" valueType="num">
                                      <p:cBhvr>
                                        <p:cTn id="31" dur="1000" fill="hold"/>
                                        <p:tgtEl>
                                          <p:spTgt spid="49"/>
                                        </p:tgtEl>
                                        <p:attrNameLst>
                                          <p:attrName>ppt_x</p:attrName>
                                        </p:attrNameLst>
                                      </p:cBhvr>
                                      <p:tavLst>
                                        <p:tav tm="0">
                                          <p:val>
                                            <p:strVal val="#ppt_x"/>
                                          </p:val>
                                        </p:tav>
                                        <p:tav tm="100000">
                                          <p:val>
                                            <p:strVal val="#ppt_x"/>
                                          </p:val>
                                        </p:tav>
                                      </p:tavLst>
                                    </p:anim>
                                    <p:anim calcmode="lin" valueType="num">
                                      <p:cBhvr>
                                        <p:cTn id="32" dur="1000" fill="hold"/>
                                        <p:tgtEl>
                                          <p:spTgt spid="49"/>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1000"/>
                                        <p:tgtEl>
                                          <p:spTgt spid="51"/>
                                        </p:tgtEl>
                                      </p:cBhvr>
                                    </p:animEffect>
                                    <p:anim calcmode="lin" valueType="num">
                                      <p:cBhvr>
                                        <p:cTn id="36" dur="1000" fill="hold"/>
                                        <p:tgtEl>
                                          <p:spTgt spid="51"/>
                                        </p:tgtEl>
                                        <p:attrNameLst>
                                          <p:attrName>ppt_x</p:attrName>
                                        </p:attrNameLst>
                                      </p:cBhvr>
                                      <p:tavLst>
                                        <p:tav tm="0">
                                          <p:val>
                                            <p:strVal val="#ppt_x"/>
                                          </p:val>
                                        </p:tav>
                                        <p:tav tm="100000">
                                          <p:val>
                                            <p:strVal val="#ppt_x"/>
                                          </p:val>
                                        </p:tav>
                                      </p:tavLst>
                                    </p:anim>
                                    <p:anim calcmode="lin" valueType="num">
                                      <p:cBhvr>
                                        <p:cTn id="37" dur="1000" fill="hold"/>
                                        <p:tgtEl>
                                          <p:spTgt spid="51"/>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fade">
                                      <p:cBhvr>
                                        <p:cTn id="40" dur="1000"/>
                                        <p:tgtEl>
                                          <p:spTgt spid="52"/>
                                        </p:tgtEl>
                                      </p:cBhvr>
                                    </p:animEffect>
                                    <p:anim calcmode="lin" valueType="num">
                                      <p:cBhvr>
                                        <p:cTn id="41" dur="1000" fill="hold"/>
                                        <p:tgtEl>
                                          <p:spTgt spid="52"/>
                                        </p:tgtEl>
                                        <p:attrNameLst>
                                          <p:attrName>ppt_x</p:attrName>
                                        </p:attrNameLst>
                                      </p:cBhvr>
                                      <p:tavLst>
                                        <p:tav tm="0">
                                          <p:val>
                                            <p:strVal val="#ppt_x"/>
                                          </p:val>
                                        </p:tav>
                                        <p:tav tm="100000">
                                          <p:val>
                                            <p:strVal val="#ppt_x"/>
                                          </p:val>
                                        </p:tav>
                                      </p:tavLst>
                                    </p:anim>
                                    <p:anim calcmode="lin" valueType="num">
                                      <p:cBhvr>
                                        <p:cTn id="42" dur="1000" fill="hold"/>
                                        <p:tgtEl>
                                          <p:spTgt spid="52"/>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fade">
                                      <p:cBhvr>
                                        <p:cTn id="45" dur="1000"/>
                                        <p:tgtEl>
                                          <p:spTgt spid="53"/>
                                        </p:tgtEl>
                                      </p:cBhvr>
                                    </p:animEffect>
                                    <p:anim calcmode="lin" valueType="num">
                                      <p:cBhvr>
                                        <p:cTn id="46" dur="1000" fill="hold"/>
                                        <p:tgtEl>
                                          <p:spTgt spid="53"/>
                                        </p:tgtEl>
                                        <p:attrNameLst>
                                          <p:attrName>ppt_x</p:attrName>
                                        </p:attrNameLst>
                                      </p:cBhvr>
                                      <p:tavLst>
                                        <p:tav tm="0">
                                          <p:val>
                                            <p:strVal val="#ppt_x"/>
                                          </p:val>
                                        </p:tav>
                                        <p:tav tm="100000">
                                          <p:val>
                                            <p:strVal val="#ppt_x"/>
                                          </p:val>
                                        </p:tav>
                                      </p:tavLst>
                                    </p:anim>
                                    <p:anim calcmode="lin" valueType="num">
                                      <p:cBhvr>
                                        <p:cTn id="47" dur="1000" fill="hold"/>
                                        <p:tgtEl>
                                          <p:spTgt spid="53"/>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54"/>
                                        </p:tgtEl>
                                        <p:attrNameLst>
                                          <p:attrName>style.visibility</p:attrName>
                                        </p:attrNameLst>
                                      </p:cBhvr>
                                      <p:to>
                                        <p:strVal val="visible"/>
                                      </p:to>
                                    </p:set>
                                    <p:animEffect transition="in" filter="fade">
                                      <p:cBhvr>
                                        <p:cTn id="50" dur="1000"/>
                                        <p:tgtEl>
                                          <p:spTgt spid="54"/>
                                        </p:tgtEl>
                                      </p:cBhvr>
                                    </p:animEffect>
                                    <p:anim calcmode="lin" valueType="num">
                                      <p:cBhvr>
                                        <p:cTn id="51" dur="1000" fill="hold"/>
                                        <p:tgtEl>
                                          <p:spTgt spid="54"/>
                                        </p:tgtEl>
                                        <p:attrNameLst>
                                          <p:attrName>ppt_x</p:attrName>
                                        </p:attrNameLst>
                                      </p:cBhvr>
                                      <p:tavLst>
                                        <p:tav tm="0">
                                          <p:val>
                                            <p:strVal val="#ppt_x"/>
                                          </p:val>
                                        </p:tav>
                                        <p:tav tm="100000">
                                          <p:val>
                                            <p:strVal val="#ppt_x"/>
                                          </p:val>
                                        </p:tav>
                                      </p:tavLst>
                                    </p:anim>
                                    <p:anim calcmode="lin" valueType="num">
                                      <p:cBhvr>
                                        <p:cTn id="52" dur="1000" fill="hold"/>
                                        <p:tgtEl>
                                          <p:spTgt spid="54"/>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55"/>
                                        </p:tgtEl>
                                        <p:attrNameLst>
                                          <p:attrName>style.visibility</p:attrName>
                                        </p:attrNameLst>
                                      </p:cBhvr>
                                      <p:to>
                                        <p:strVal val="visible"/>
                                      </p:to>
                                    </p:set>
                                    <p:animEffect transition="in" filter="fade">
                                      <p:cBhvr>
                                        <p:cTn id="55" dur="1000"/>
                                        <p:tgtEl>
                                          <p:spTgt spid="55"/>
                                        </p:tgtEl>
                                      </p:cBhvr>
                                    </p:animEffect>
                                    <p:anim calcmode="lin" valueType="num">
                                      <p:cBhvr>
                                        <p:cTn id="56" dur="1000" fill="hold"/>
                                        <p:tgtEl>
                                          <p:spTgt spid="55"/>
                                        </p:tgtEl>
                                        <p:attrNameLst>
                                          <p:attrName>ppt_x</p:attrName>
                                        </p:attrNameLst>
                                      </p:cBhvr>
                                      <p:tavLst>
                                        <p:tav tm="0">
                                          <p:val>
                                            <p:strVal val="#ppt_x"/>
                                          </p:val>
                                        </p:tav>
                                        <p:tav tm="100000">
                                          <p:val>
                                            <p:strVal val="#ppt_x"/>
                                          </p:val>
                                        </p:tav>
                                      </p:tavLst>
                                    </p:anim>
                                    <p:anim calcmode="lin" valueType="num">
                                      <p:cBhvr>
                                        <p:cTn id="57" dur="1000" fill="hold"/>
                                        <p:tgtEl>
                                          <p:spTgt spid="55"/>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56"/>
                                        </p:tgtEl>
                                        <p:attrNameLst>
                                          <p:attrName>style.visibility</p:attrName>
                                        </p:attrNameLst>
                                      </p:cBhvr>
                                      <p:to>
                                        <p:strVal val="visible"/>
                                      </p:to>
                                    </p:set>
                                    <p:animEffect transition="in" filter="fade">
                                      <p:cBhvr>
                                        <p:cTn id="60" dur="1000"/>
                                        <p:tgtEl>
                                          <p:spTgt spid="56"/>
                                        </p:tgtEl>
                                      </p:cBhvr>
                                    </p:animEffect>
                                    <p:anim calcmode="lin" valueType="num">
                                      <p:cBhvr>
                                        <p:cTn id="61" dur="1000" fill="hold"/>
                                        <p:tgtEl>
                                          <p:spTgt spid="56"/>
                                        </p:tgtEl>
                                        <p:attrNameLst>
                                          <p:attrName>ppt_x</p:attrName>
                                        </p:attrNameLst>
                                      </p:cBhvr>
                                      <p:tavLst>
                                        <p:tav tm="0">
                                          <p:val>
                                            <p:strVal val="#ppt_x"/>
                                          </p:val>
                                        </p:tav>
                                        <p:tav tm="100000">
                                          <p:val>
                                            <p:strVal val="#ppt_x"/>
                                          </p:val>
                                        </p:tav>
                                      </p:tavLst>
                                    </p:anim>
                                    <p:anim calcmode="lin" valueType="num">
                                      <p:cBhvr>
                                        <p:cTn id="62" dur="1000" fill="hold"/>
                                        <p:tgtEl>
                                          <p:spTgt spid="56"/>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58"/>
                                        </p:tgtEl>
                                        <p:attrNameLst>
                                          <p:attrName>style.visibility</p:attrName>
                                        </p:attrNameLst>
                                      </p:cBhvr>
                                      <p:to>
                                        <p:strVal val="visible"/>
                                      </p:to>
                                    </p:set>
                                    <p:animEffect transition="in" filter="fade">
                                      <p:cBhvr>
                                        <p:cTn id="65" dur="1000"/>
                                        <p:tgtEl>
                                          <p:spTgt spid="58"/>
                                        </p:tgtEl>
                                      </p:cBhvr>
                                    </p:animEffect>
                                    <p:anim calcmode="lin" valueType="num">
                                      <p:cBhvr>
                                        <p:cTn id="66" dur="1000" fill="hold"/>
                                        <p:tgtEl>
                                          <p:spTgt spid="58"/>
                                        </p:tgtEl>
                                        <p:attrNameLst>
                                          <p:attrName>ppt_x</p:attrName>
                                        </p:attrNameLst>
                                      </p:cBhvr>
                                      <p:tavLst>
                                        <p:tav tm="0">
                                          <p:val>
                                            <p:strVal val="#ppt_x"/>
                                          </p:val>
                                        </p:tav>
                                        <p:tav tm="100000">
                                          <p:val>
                                            <p:strVal val="#ppt_x"/>
                                          </p:val>
                                        </p:tav>
                                      </p:tavLst>
                                    </p:anim>
                                    <p:anim calcmode="lin" valueType="num">
                                      <p:cBhvr>
                                        <p:cTn id="67"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5" grpId="0" animBg="1"/>
      <p:bldP spid="56" grpId="0" animBg="1"/>
      <p:bldP spid="58" grpId="0" animBg="1"/>
      <p:bldP spid="59"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2"/>
            </a:gs>
            <a:gs pos="74000">
              <a:schemeClr val="tx2">
                <a:lumMod val="75000"/>
              </a:schemeClr>
            </a:gs>
          </a:gsLst>
          <a:lin ang="2700000" scaled="1"/>
          <a:tileRect/>
        </a:gradFill>
        <a:effectLst/>
      </p:bgPr>
    </p:bg>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3B3AEA18-E49F-14D9-833F-BEAA93573EE1}"/>
              </a:ext>
            </a:extLst>
          </p:cNvPr>
          <p:cNvPicPr>
            <a:picLocks noChangeAspect="1"/>
          </p:cNvPicPr>
          <p:nvPr/>
        </p:nvPicPr>
        <p:blipFill rotWithShape="1">
          <a:blip r:embed="rId2">
            <a:extLst>
              <a:ext uri="{28A0092B-C50C-407E-A947-70E740481C1C}">
                <a14:useLocalDpi xmlns:a14="http://schemas.microsoft.com/office/drawing/2010/main" val="0"/>
              </a:ext>
            </a:extLst>
          </a:blip>
          <a:srcRect l="508" t="1919" r="692" b="2209"/>
          <a:stretch/>
        </p:blipFill>
        <p:spPr>
          <a:xfrm>
            <a:off x="268490" y="809113"/>
            <a:ext cx="6576810" cy="5239774"/>
          </a:xfrm>
          <a:prstGeom prst="roundRect">
            <a:avLst>
              <a:gd name="adj" fmla="val 5645"/>
            </a:avLst>
          </a:prstGeom>
        </p:spPr>
      </p:pic>
      <p:pic>
        <p:nvPicPr>
          <p:cNvPr id="43" name="Picture 42">
            <a:extLst>
              <a:ext uri="{FF2B5EF4-FFF2-40B4-BE49-F238E27FC236}">
                <a16:creationId xmlns:a16="http://schemas.microsoft.com/office/drawing/2014/main" id="{CD7AC1D9-97D5-036C-78BD-7BFB691F0399}"/>
              </a:ext>
            </a:extLst>
          </p:cNvPr>
          <p:cNvPicPr>
            <a:picLocks noChangeAspect="1"/>
          </p:cNvPicPr>
          <p:nvPr/>
        </p:nvPicPr>
        <p:blipFill rotWithShape="1">
          <a:blip r:embed="rId3">
            <a:extLst>
              <a:ext uri="{28A0092B-C50C-407E-A947-70E740481C1C}">
                <a14:useLocalDpi xmlns:a14="http://schemas.microsoft.com/office/drawing/2010/main" val="0"/>
              </a:ext>
            </a:extLst>
          </a:blip>
          <a:srcRect l="51549" t="5263" r="40630" b="5263"/>
          <a:stretch/>
        </p:blipFill>
        <p:spPr>
          <a:xfrm>
            <a:off x="7051880" y="809113"/>
            <a:ext cx="840218" cy="5239774"/>
          </a:xfrm>
          <a:prstGeom prst="roundRect">
            <a:avLst>
              <a:gd name="adj" fmla="val 50000"/>
            </a:avLst>
          </a:prstGeom>
        </p:spPr>
      </p:pic>
      <p:pic>
        <p:nvPicPr>
          <p:cNvPr id="45" name="Picture 44">
            <a:extLst>
              <a:ext uri="{FF2B5EF4-FFF2-40B4-BE49-F238E27FC236}">
                <a16:creationId xmlns:a16="http://schemas.microsoft.com/office/drawing/2014/main" id="{3CA07B9E-153A-358F-B112-0C157370EEE7}"/>
              </a:ext>
            </a:extLst>
          </p:cNvPr>
          <p:cNvPicPr>
            <a:picLocks noChangeAspect="1"/>
          </p:cNvPicPr>
          <p:nvPr/>
        </p:nvPicPr>
        <p:blipFill rotWithShape="1">
          <a:blip r:embed="rId4">
            <a:extLst>
              <a:ext uri="{28A0092B-C50C-407E-A947-70E740481C1C}">
                <a14:useLocalDpi xmlns:a14="http://schemas.microsoft.com/office/drawing/2010/main" val="0"/>
              </a:ext>
            </a:extLst>
          </a:blip>
          <a:srcRect l="61176" t="5263" r="31002" b="5263"/>
          <a:stretch/>
        </p:blipFill>
        <p:spPr>
          <a:xfrm>
            <a:off x="8060578" y="809113"/>
            <a:ext cx="840218" cy="5239774"/>
          </a:xfrm>
          <a:prstGeom prst="roundRect">
            <a:avLst>
              <a:gd name="adj" fmla="val 50000"/>
            </a:avLst>
          </a:prstGeom>
        </p:spPr>
      </p:pic>
      <p:pic>
        <p:nvPicPr>
          <p:cNvPr id="47" name="Picture 46">
            <a:extLst>
              <a:ext uri="{FF2B5EF4-FFF2-40B4-BE49-F238E27FC236}">
                <a16:creationId xmlns:a16="http://schemas.microsoft.com/office/drawing/2014/main" id="{F7C49B7B-9147-603B-44E8-13C9F9DBABC9}"/>
              </a:ext>
            </a:extLst>
          </p:cNvPr>
          <p:cNvPicPr>
            <a:picLocks noChangeAspect="1"/>
          </p:cNvPicPr>
          <p:nvPr/>
        </p:nvPicPr>
        <p:blipFill rotWithShape="1">
          <a:blip r:embed="rId5">
            <a:extLst>
              <a:ext uri="{28A0092B-C50C-407E-A947-70E740481C1C}">
                <a14:useLocalDpi xmlns:a14="http://schemas.microsoft.com/office/drawing/2010/main" val="0"/>
              </a:ext>
            </a:extLst>
          </a:blip>
          <a:srcRect l="70805" t="5263" r="21174" b="5263"/>
          <a:stretch/>
        </p:blipFill>
        <p:spPr>
          <a:xfrm>
            <a:off x="9111716" y="809114"/>
            <a:ext cx="861661" cy="5239773"/>
          </a:xfrm>
          <a:prstGeom prst="roundRect">
            <a:avLst>
              <a:gd name="adj" fmla="val 50000"/>
            </a:avLst>
          </a:prstGeom>
        </p:spPr>
      </p:pic>
      <p:pic>
        <p:nvPicPr>
          <p:cNvPr id="49" name="Picture 48">
            <a:extLst>
              <a:ext uri="{FF2B5EF4-FFF2-40B4-BE49-F238E27FC236}">
                <a16:creationId xmlns:a16="http://schemas.microsoft.com/office/drawing/2014/main" id="{ABB92972-759C-6C02-504E-0A59CCA97231}"/>
              </a:ext>
            </a:extLst>
          </p:cNvPr>
          <p:cNvPicPr>
            <a:picLocks noChangeAspect="1"/>
          </p:cNvPicPr>
          <p:nvPr/>
        </p:nvPicPr>
        <p:blipFill rotWithShape="1">
          <a:blip r:embed="rId6">
            <a:extLst>
              <a:ext uri="{28A0092B-C50C-407E-A947-70E740481C1C}">
                <a14:useLocalDpi xmlns:a14="http://schemas.microsoft.com/office/drawing/2010/main" val="0"/>
              </a:ext>
            </a:extLst>
          </a:blip>
          <a:srcRect l="80632" t="5501" r="11547" b="5501"/>
          <a:stretch/>
        </p:blipFill>
        <p:spPr>
          <a:xfrm>
            <a:off x="10153112" y="823050"/>
            <a:ext cx="840218" cy="5211901"/>
          </a:xfrm>
          <a:prstGeom prst="roundRect">
            <a:avLst>
              <a:gd name="adj" fmla="val 50000"/>
            </a:avLst>
          </a:prstGeom>
        </p:spPr>
      </p:pic>
      <p:pic>
        <p:nvPicPr>
          <p:cNvPr id="51" name="Picture 50">
            <a:extLst>
              <a:ext uri="{FF2B5EF4-FFF2-40B4-BE49-F238E27FC236}">
                <a16:creationId xmlns:a16="http://schemas.microsoft.com/office/drawing/2014/main" id="{82B121DD-70D4-6B51-67FD-171141FBB4BC}"/>
              </a:ext>
            </a:extLst>
          </p:cNvPr>
          <p:cNvPicPr>
            <a:picLocks noChangeAspect="1"/>
          </p:cNvPicPr>
          <p:nvPr/>
        </p:nvPicPr>
        <p:blipFill rotWithShape="1">
          <a:blip r:embed="rId7">
            <a:extLst>
              <a:ext uri="{28A0092B-C50C-407E-A947-70E740481C1C}">
                <a14:useLocalDpi xmlns:a14="http://schemas.microsoft.com/office/drawing/2010/main" val="0"/>
              </a:ext>
            </a:extLst>
          </a:blip>
          <a:srcRect l="90260" t="5018" r="1720" b="5018"/>
          <a:stretch/>
        </p:blipFill>
        <p:spPr>
          <a:xfrm>
            <a:off x="11153451" y="794767"/>
            <a:ext cx="803518" cy="5268466"/>
          </a:xfrm>
          <a:prstGeom prst="roundRect">
            <a:avLst>
              <a:gd name="adj" fmla="val 50000"/>
            </a:avLst>
          </a:prstGeom>
        </p:spPr>
      </p:pic>
      <p:sp>
        <p:nvSpPr>
          <p:cNvPr id="2" name="Oval 1">
            <a:hlinkClick r:id="rId8" action="ppaction://hlinksldjump"/>
            <a:extLst>
              <a:ext uri="{FF2B5EF4-FFF2-40B4-BE49-F238E27FC236}">
                <a16:creationId xmlns:a16="http://schemas.microsoft.com/office/drawing/2014/main" id="{A777A139-D71E-3DA9-69F0-552136C0ED00}"/>
              </a:ext>
            </a:extLst>
          </p:cNvPr>
          <p:cNvSpPr/>
          <p:nvPr/>
        </p:nvSpPr>
        <p:spPr>
          <a:xfrm>
            <a:off x="3188595" y="5219700"/>
            <a:ext cx="736600" cy="736600"/>
          </a:xfrm>
          <a:prstGeom prst="ellipse">
            <a:avLst/>
          </a:prstGeom>
          <a:blipFill>
            <a:blip r:embed="rId9"/>
            <a:stretch>
              <a:fillRect l="5000" t="1000" r="7000" b="-2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Oval 2">
            <a:hlinkClick r:id="rId10" action="ppaction://hlinksldjump"/>
            <a:extLst>
              <a:ext uri="{FF2B5EF4-FFF2-40B4-BE49-F238E27FC236}">
                <a16:creationId xmlns:a16="http://schemas.microsoft.com/office/drawing/2014/main" id="{BA5BFD91-76D5-1EB3-BBEB-F50067D8C5E7}"/>
              </a:ext>
            </a:extLst>
          </p:cNvPr>
          <p:cNvSpPr/>
          <p:nvPr/>
        </p:nvSpPr>
        <p:spPr>
          <a:xfrm>
            <a:off x="7102241" y="5219700"/>
            <a:ext cx="736600" cy="736600"/>
          </a:xfrm>
          <a:prstGeom prst="ellipse">
            <a:avLst/>
          </a:prstGeom>
          <a:blipFill>
            <a:blip r:embed="rId11"/>
            <a:stretch>
              <a:fillRect l="5000" t="1000" r="7000" b="-2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hlinkClick r:id="rId12" action="ppaction://hlinksldjump"/>
            <a:extLst>
              <a:ext uri="{FF2B5EF4-FFF2-40B4-BE49-F238E27FC236}">
                <a16:creationId xmlns:a16="http://schemas.microsoft.com/office/drawing/2014/main" id="{8394F6C4-80DB-8901-6B27-2B3315B1E355}"/>
              </a:ext>
            </a:extLst>
          </p:cNvPr>
          <p:cNvSpPr/>
          <p:nvPr/>
        </p:nvSpPr>
        <p:spPr>
          <a:xfrm>
            <a:off x="8113835" y="5219700"/>
            <a:ext cx="736600" cy="736600"/>
          </a:xfrm>
          <a:prstGeom prst="ellipse">
            <a:avLst/>
          </a:prstGeom>
          <a:blipFill dpi="0" rotWithShape="1">
            <a:blip r:embed="rId13"/>
            <a:srcRect/>
            <a:stretch>
              <a:fillRect l="-2000" t="-16000" r="-25000" b="-53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hlinkClick r:id="rId14" action="ppaction://hlinksldjump"/>
            <a:extLst>
              <a:ext uri="{FF2B5EF4-FFF2-40B4-BE49-F238E27FC236}">
                <a16:creationId xmlns:a16="http://schemas.microsoft.com/office/drawing/2014/main" id="{03E6847F-A176-4DCA-5DB3-90123E2F0342}"/>
              </a:ext>
            </a:extLst>
          </p:cNvPr>
          <p:cNvSpPr/>
          <p:nvPr/>
        </p:nvSpPr>
        <p:spPr>
          <a:xfrm>
            <a:off x="9174246" y="5219700"/>
            <a:ext cx="736600" cy="736600"/>
          </a:xfrm>
          <a:prstGeom prst="ellipse">
            <a:avLst/>
          </a:prstGeom>
          <a:blipFill dpi="0" rotWithShape="1">
            <a:blip r:embed="rId15"/>
            <a:srcRect/>
            <a:stretch>
              <a:fillRect l="-6000" t="14000" r="-4000" b="-19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hlinkClick r:id="rId16" action="ppaction://hlinksldjump"/>
            <a:extLst>
              <a:ext uri="{FF2B5EF4-FFF2-40B4-BE49-F238E27FC236}">
                <a16:creationId xmlns:a16="http://schemas.microsoft.com/office/drawing/2014/main" id="{F3AF5521-7FAA-AE11-DC4A-E983C9C56BAB}"/>
              </a:ext>
            </a:extLst>
          </p:cNvPr>
          <p:cNvSpPr/>
          <p:nvPr/>
        </p:nvSpPr>
        <p:spPr>
          <a:xfrm>
            <a:off x="10204921" y="5219700"/>
            <a:ext cx="736600" cy="736600"/>
          </a:xfrm>
          <a:prstGeom prst="ellipse">
            <a:avLst/>
          </a:prstGeom>
          <a:blipFill>
            <a:blip r:embed="rId17"/>
            <a:stretch>
              <a:fillRect l="-6000" t="14000" r="-4000" b="-19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hlinkClick r:id="rId18" action="ppaction://hlinksldjump"/>
            <a:extLst>
              <a:ext uri="{FF2B5EF4-FFF2-40B4-BE49-F238E27FC236}">
                <a16:creationId xmlns:a16="http://schemas.microsoft.com/office/drawing/2014/main" id="{55D5481B-893F-CA47-E242-5AF93F1E4C0A}"/>
              </a:ext>
            </a:extLst>
          </p:cNvPr>
          <p:cNvSpPr/>
          <p:nvPr/>
        </p:nvSpPr>
        <p:spPr>
          <a:xfrm>
            <a:off x="11186910" y="5219700"/>
            <a:ext cx="736600" cy="736600"/>
          </a:xfrm>
          <a:prstGeom prst="ellipse">
            <a:avLst/>
          </a:prstGeom>
          <a:blipFill dpi="0" rotWithShape="1">
            <a:blip r:embed="rId19"/>
            <a:srcRect/>
            <a:stretch>
              <a:fillRect l="-21000" t="-29000" r="-34000" b="-30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87169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2"/>
            </a:gs>
            <a:gs pos="74000">
              <a:schemeClr val="tx2">
                <a:lumMod val="75000"/>
              </a:schemeClr>
            </a:gs>
          </a:gsLst>
          <a:lin ang="2700000" scaled="1"/>
          <a:tileRect/>
        </a:gradFill>
        <a:effectLst/>
      </p:bgPr>
    </p:bg>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CD7AC1D9-97D5-036C-78BD-7BFB691F0399}"/>
              </a:ext>
            </a:extLst>
          </p:cNvPr>
          <p:cNvPicPr>
            <a:picLocks noChangeAspect="1"/>
          </p:cNvPicPr>
          <p:nvPr/>
        </p:nvPicPr>
        <p:blipFill rotWithShape="1">
          <a:blip r:embed="rId2">
            <a:extLst>
              <a:ext uri="{28A0092B-C50C-407E-A947-70E740481C1C}">
                <a14:useLocalDpi xmlns:a14="http://schemas.microsoft.com/office/drawing/2010/main" val="0"/>
              </a:ext>
            </a:extLst>
          </a:blip>
          <a:srcRect l="932" t="268" r="917" b="1771"/>
          <a:stretch/>
        </p:blipFill>
        <p:spPr>
          <a:xfrm>
            <a:off x="1296986" y="809113"/>
            <a:ext cx="6595112" cy="5239774"/>
          </a:xfrm>
          <a:prstGeom prst="roundRect">
            <a:avLst>
              <a:gd name="adj" fmla="val 7074"/>
            </a:avLst>
          </a:prstGeom>
        </p:spPr>
      </p:pic>
      <p:pic>
        <p:nvPicPr>
          <p:cNvPr id="45" name="Picture 44">
            <a:extLst>
              <a:ext uri="{FF2B5EF4-FFF2-40B4-BE49-F238E27FC236}">
                <a16:creationId xmlns:a16="http://schemas.microsoft.com/office/drawing/2014/main" id="{3CA07B9E-153A-358F-B112-0C157370EEE7}"/>
              </a:ext>
            </a:extLst>
          </p:cNvPr>
          <p:cNvPicPr>
            <a:picLocks noChangeAspect="1"/>
          </p:cNvPicPr>
          <p:nvPr/>
        </p:nvPicPr>
        <p:blipFill rotWithShape="1">
          <a:blip r:embed="rId3">
            <a:extLst>
              <a:ext uri="{28A0092B-C50C-407E-A947-70E740481C1C}">
                <a14:useLocalDpi xmlns:a14="http://schemas.microsoft.com/office/drawing/2010/main" val="0"/>
              </a:ext>
            </a:extLst>
          </a:blip>
          <a:srcRect l="61176" t="5263" r="31002" b="5263"/>
          <a:stretch/>
        </p:blipFill>
        <p:spPr>
          <a:xfrm>
            <a:off x="8060578" y="809113"/>
            <a:ext cx="840218" cy="5239774"/>
          </a:xfrm>
          <a:prstGeom prst="roundRect">
            <a:avLst>
              <a:gd name="adj" fmla="val 50000"/>
            </a:avLst>
          </a:prstGeom>
        </p:spPr>
      </p:pic>
      <p:pic>
        <p:nvPicPr>
          <p:cNvPr id="47" name="Picture 46">
            <a:extLst>
              <a:ext uri="{FF2B5EF4-FFF2-40B4-BE49-F238E27FC236}">
                <a16:creationId xmlns:a16="http://schemas.microsoft.com/office/drawing/2014/main" id="{F7C49B7B-9147-603B-44E8-13C9F9DBABC9}"/>
              </a:ext>
            </a:extLst>
          </p:cNvPr>
          <p:cNvPicPr>
            <a:picLocks noChangeAspect="1"/>
          </p:cNvPicPr>
          <p:nvPr/>
        </p:nvPicPr>
        <p:blipFill rotWithShape="1">
          <a:blip r:embed="rId4">
            <a:extLst>
              <a:ext uri="{28A0092B-C50C-407E-A947-70E740481C1C}">
                <a14:useLocalDpi xmlns:a14="http://schemas.microsoft.com/office/drawing/2010/main" val="0"/>
              </a:ext>
            </a:extLst>
          </a:blip>
          <a:srcRect l="70805" t="5263" r="21174" b="5263"/>
          <a:stretch/>
        </p:blipFill>
        <p:spPr>
          <a:xfrm>
            <a:off x="9111716" y="809114"/>
            <a:ext cx="861661" cy="5239773"/>
          </a:xfrm>
          <a:prstGeom prst="roundRect">
            <a:avLst>
              <a:gd name="adj" fmla="val 50000"/>
            </a:avLst>
          </a:prstGeom>
        </p:spPr>
      </p:pic>
      <p:pic>
        <p:nvPicPr>
          <p:cNvPr id="49" name="Picture 48">
            <a:extLst>
              <a:ext uri="{FF2B5EF4-FFF2-40B4-BE49-F238E27FC236}">
                <a16:creationId xmlns:a16="http://schemas.microsoft.com/office/drawing/2014/main" id="{ABB92972-759C-6C02-504E-0A59CCA97231}"/>
              </a:ext>
            </a:extLst>
          </p:cNvPr>
          <p:cNvPicPr>
            <a:picLocks noChangeAspect="1"/>
          </p:cNvPicPr>
          <p:nvPr/>
        </p:nvPicPr>
        <p:blipFill rotWithShape="1">
          <a:blip r:embed="rId5">
            <a:extLst>
              <a:ext uri="{28A0092B-C50C-407E-A947-70E740481C1C}">
                <a14:useLocalDpi xmlns:a14="http://schemas.microsoft.com/office/drawing/2010/main" val="0"/>
              </a:ext>
            </a:extLst>
          </a:blip>
          <a:srcRect l="80632" t="5501" r="11547" b="5501"/>
          <a:stretch/>
        </p:blipFill>
        <p:spPr>
          <a:xfrm>
            <a:off x="10153112" y="823050"/>
            <a:ext cx="840218" cy="5211901"/>
          </a:xfrm>
          <a:prstGeom prst="roundRect">
            <a:avLst>
              <a:gd name="adj" fmla="val 50000"/>
            </a:avLst>
          </a:prstGeom>
        </p:spPr>
      </p:pic>
      <p:pic>
        <p:nvPicPr>
          <p:cNvPr id="51" name="Picture 50">
            <a:extLst>
              <a:ext uri="{FF2B5EF4-FFF2-40B4-BE49-F238E27FC236}">
                <a16:creationId xmlns:a16="http://schemas.microsoft.com/office/drawing/2014/main" id="{82B121DD-70D4-6B51-67FD-171141FBB4BC}"/>
              </a:ext>
            </a:extLst>
          </p:cNvPr>
          <p:cNvPicPr>
            <a:picLocks noChangeAspect="1"/>
          </p:cNvPicPr>
          <p:nvPr/>
        </p:nvPicPr>
        <p:blipFill rotWithShape="1">
          <a:blip r:embed="rId6">
            <a:extLst>
              <a:ext uri="{28A0092B-C50C-407E-A947-70E740481C1C}">
                <a14:useLocalDpi xmlns:a14="http://schemas.microsoft.com/office/drawing/2010/main" val="0"/>
              </a:ext>
            </a:extLst>
          </a:blip>
          <a:srcRect l="90260" t="5018" r="1720" b="5018"/>
          <a:stretch/>
        </p:blipFill>
        <p:spPr>
          <a:xfrm>
            <a:off x="11153451" y="794767"/>
            <a:ext cx="803518" cy="5268466"/>
          </a:xfrm>
          <a:prstGeom prst="roundRect">
            <a:avLst>
              <a:gd name="adj" fmla="val 50000"/>
            </a:avLst>
          </a:prstGeom>
        </p:spPr>
      </p:pic>
      <p:pic>
        <p:nvPicPr>
          <p:cNvPr id="41" name="Picture 40">
            <a:extLst>
              <a:ext uri="{FF2B5EF4-FFF2-40B4-BE49-F238E27FC236}">
                <a16:creationId xmlns:a16="http://schemas.microsoft.com/office/drawing/2014/main" id="{3B3AEA18-E49F-14D9-833F-BEAA93573EE1}"/>
              </a:ext>
            </a:extLst>
          </p:cNvPr>
          <p:cNvPicPr>
            <a:picLocks noChangeAspect="1"/>
          </p:cNvPicPr>
          <p:nvPr/>
        </p:nvPicPr>
        <p:blipFill rotWithShape="1">
          <a:blip r:embed="rId7">
            <a:extLst>
              <a:ext uri="{28A0092B-C50C-407E-A947-70E740481C1C}">
                <a14:useLocalDpi xmlns:a14="http://schemas.microsoft.com/office/drawing/2010/main" val="0"/>
              </a:ext>
            </a:extLst>
          </a:blip>
          <a:srcRect l="41921" t="5263" r="50257" b="5263"/>
          <a:stretch/>
        </p:blipFill>
        <p:spPr>
          <a:xfrm>
            <a:off x="235031" y="809113"/>
            <a:ext cx="840218" cy="5239774"/>
          </a:xfrm>
          <a:prstGeom prst="roundRect">
            <a:avLst>
              <a:gd name="adj" fmla="val 50000"/>
            </a:avLst>
          </a:prstGeom>
        </p:spPr>
      </p:pic>
      <p:sp>
        <p:nvSpPr>
          <p:cNvPr id="3" name="Oval 2">
            <a:hlinkClick r:id="rId8" action="ppaction://hlinksldjump"/>
            <a:extLst>
              <a:ext uri="{FF2B5EF4-FFF2-40B4-BE49-F238E27FC236}">
                <a16:creationId xmlns:a16="http://schemas.microsoft.com/office/drawing/2014/main" id="{240DCEEC-49B9-89E0-23EB-0179A2C302BA}"/>
              </a:ext>
            </a:extLst>
          </p:cNvPr>
          <p:cNvSpPr/>
          <p:nvPr/>
        </p:nvSpPr>
        <p:spPr>
          <a:xfrm>
            <a:off x="286840" y="5219700"/>
            <a:ext cx="736600" cy="736600"/>
          </a:xfrm>
          <a:prstGeom prst="ellipse">
            <a:avLst/>
          </a:prstGeom>
          <a:blipFill>
            <a:blip r:embed="rId9"/>
            <a:stretch>
              <a:fillRect l="5000" t="1000" r="7000" b="-2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hlinkClick r:id="rId10" action="ppaction://hlinksldjump"/>
            <a:extLst>
              <a:ext uri="{FF2B5EF4-FFF2-40B4-BE49-F238E27FC236}">
                <a16:creationId xmlns:a16="http://schemas.microsoft.com/office/drawing/2014/main" id="{6D5A8A35-FA94-0C66-BE31-8CB76EDC862B}"/>
              </a:ext>
            </a:extLst>
          </p:cNvPr>
          <p:cNvSpPr/>
          <p:nvPr/>
        </p:nvSpPr>
        <p:spPr>
          <a:xfrm>
            <a:off x="4226242" y="5219700"/>
            <a:ext cx="736600" cy="736600"/>
          </a:xfrm>
          <a:prstGeom prst="ellipse">
            <a:avLst/>
          </a:prstGeom>
          <a:blipFill>
            <a:blip r:embed="rId11"/>
            <a:stretch>
              <a:fillRect l="5000" t="1000" r="7000" b="-2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hlinkClick r:id="rId12" action="ppaction://hlinksldjump"/>
            <a:extLst>
              <a:ext uri="{FF2B5EF4-FFF2-40B4-BE49-F238E27FC236}">
                <a16:creationId xmlns:a16="http://schemas.microsoft.com/office/drawing/2014/main" id="{E1D65844-F4D3-0EF4-0C36-D50B81E763C6}"/>
              </a:ext>
            </a:extLst>
          </p:cNvPr>
          <p:cNvSpPr/>
          <p:nvPr/>
        </p:nvSpPr>
        <p:spPr>
          <a:xfrm>
            <a:off x="8113835" y="5219700"/>
            <a:ext cx="736600" cy="736600"/>
          </a:xfrm>
          <a:prstGeom prst="ellipse">
            <a:avLst/>
          </a:prstGeom>
          <a:blipFill dpi="0" rotWithShape="1">
            <a:blip r:embed="rId13"/>
            <a:srcRect/>
            <a:stretch>
              <a:fillRect l="-2000" t="-16000" r="-25000" b="-53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hlinkClick r:id="rId14" action="ppaction://hlinksldjump"/>
            <a:extLst>
              <a:ext uri="{FF2B5EF4-FFF2-40B4-BE49-F238E27FC236}">
                <a16:creationId xmlns:a16="http://schemas.microsoft.com/office/drawing/2014/main" id="{28D3DD56-E36B-0018-A38E-C953A245DDA1}"/>
              </a:ext>
            </a:extLst>
          </p:cNvPr>
          <p:cNvSpPr/>
          <p:nvPr/>
        </p:nvSpPr>
        <p:spPr>
          <a:xfrm>
            <a:off x="9174246" y="5219700"/>
            <a:ext cx="736600" cy="736600"/>
          </a:xfrm>
          <a:prstGeom prst="ellipse">
            <a:avLst/>
          </a:prstGeom>
          <a:blipFill dpi="0" rotWithShape="1">
            <a:blip r:embed="rId15"/>
            <a:srcRect/>
            <a:stretch>
              <a:fillRect l="-6000" t="14000" r="-4000" b="-19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hlinkClick r:id="rId16" action="ppaction://hlinksldjump"/>
            <a:extLst>
              <a:ext uri="{FF2B5EF4-FFF2-40B4-BE49-F238E27FC236}">
                <a16:creationId xmlns:a16="http://schemas.microsoft.com/office/drawing/2014/main" id="{D60C1B84-BABA-6BFE-8784-60796F2F656A}"/>
              </a:ext>
            </a:extLst>
          </p:cNvPr>
          <p:cNvSpPr/>
          <p:nvPr/>
        </p:nvSpPr>
        <p:spPr>
          <a:xfrm>
            <a:off x="10204921" y="5219700"/>
            <a:ext cx="736600" cy="736600"/>
          </a:xfrm>
          <a:prstGeom prst="ellipse">
            <a:avLst/>
          </a:prstGeom>
          <a:blipFill>
            <a:blip r:embed="rId17"/>
            <a:stretch>
              <a:fillRect l="-6000" t="14000" r="-4000" b="-19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hlinkClick r:id="rId18" action="ppaction://hlinksldjump"/>
            <a:extLst>
              <a:ext uri="{FF2B5EF4-FFF2-40B4-BE49-F238E27FC236}">
                <a16:creationId xmlns:a16="http://schemas.microsoft.com/office/drawing/2014/main" id="{A38968F8-BB06-0AAF-DB9B-E4459565237E}"/>
              </a:ext>
            </a:extLst>
          </p:cNvPr>
          <p:cNvSpPr/>
          <p:nvPr/>
        </p:nvSpPr>
        <p:spPr>
          <a:xfrm>
            <a:off x="11186910" y="5219700"/>
            <a:ext cx="736600" cy="736600"/>
          </a:xfrm>
          <a:prstGeom prst="ellipse">
            <a:avLst/>
          </a:prstGeom>
          <a:blipFill dpi="0" rotWithShape="1">
            <a:blip r:embed="rId19"/>
            <a:srcRect/>
            <a:stretch>
              <a:fillRect l="-21000" t="-29000" r="-34000" b="-30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0400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2"/>
            </a:gs>
            <a:gs pos="74000">
              <a:schemeClr val="tx2">
                <a:lumMod val="75000"/>
              </a:schemeClr>
            </a:gs>
          </a:gsLst>
          <a:lin ang="2700000" scaled="1"/>
          <a:tileRect/>
        </a:gradFill>
        <a:effectLst/>
      </p:bgPr>
    </p:bg>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3CA07B9E-153A-358F-B112-0C157370EEE7}"/>
              </a:ext>
            </a:extLst>
          </p:cNvPr>
          <p:cNvPicPr>
            <a:picLocks noChangeAspect="1"/>
          </p:cNvPicPr>
          <p:nvPr/>
        </p:nvPicPr>
        <p:blipFill rotWithShape="1">
          <a:blip r:embed="rId2">
            <a:extLst>
              <a:ext uri="{28A0092B-C50C-407E-A947-70E740481C1C}">
                <a14:useLocalDpi xmlns:a14="http://schemas.microsoft.com/office/drawing/2010/main" val="0"/>
              </a:ext>
            </a:extLst>
          </a:blip>
          <a:srcRect l="1208" t="1575" r="2199" b="1575"/>
          <a:stretch/>
        </p:blipFill>
        <p:spPr>
          <a:xfrm>
            <a:off x="2383328" y="809113"/>
            <a:ext cx="6517468" cy="5239774"/>
          </a:xfrm>
          <a:prstGeom prst="roundRect">
            <a:avLst>
              <a:gd name="adj" fmla="val 7645"/>
            </a:avLst>
          </a:prstGeom>
        </p:spPr>
      </p:pic>
      <p:pic>
        <p:nvPicPr>
          <p:cNvPr id="47" name="Picture 46">
            <a:extLst>
              <a:ext uri="{FF2B5EF4-FFF2-40B4-BE49-F238E27FC236}">
                <a16:creationId xmlns:a16="http://schemas.microsoft.com/office/drawing/2014/main" id="{F7C49B7B-9147-603B-44E8-13C9F9DBABC9}"/>
              </a:ext>
            </a:extLst>
          </p:cNvPr>
          <p:cNvPicPr>
            <a:picLocks noChangeAspect="1"/>
          </p:cNvPicPr>
          <p:nvPr/>
        </p:nvPicPr>
        <p:blipFill rotWithShape="1">
          <a:blip r:embed="rId3">
            <a:extLst>
              <a:ext uri="{28A0092B-C50C-407E-A947-70E740481C1C}">
                <a14:useLocalDpi xmlns:a14="http://schemas.microsoft.com/office/drawing/2010/main" val="0"/>
              </a:ext>
            </a:extLst>
          </a:blip>
          <a:srcRect l="70805" t="5263" r="21174" b="5263"/>
          <a:stretch/>
        </p:blipFill>
        <p:spPr>
          <a:xfrm>
            <a:off x="9111716" y="809114"/>
            <a:ext cx="861661" cy="5239773"/>
          </a:xfrm>
          <a:prstGeom prst="roundRect">
            <a:avLst>
              <a:gd name="adj" fmla="val 50000"/>
            </a:avLst>
          </a:prstGeom>
        </p:spPr>
      </p:pic>
      <p:pic>
        <p:nvPicPr>
          <p:cNvPr id="49" name="Picture 48">
            <a:extLst>
              <a:ext uri="{FF2B5EF4-FFF2-40B4-BE49-F238E27FC236}">
                <a16:creationId xmlns:a16="http://schemas.microsoft.com/office/drawing/2014/main" id="{ABB92972-759C-6C02-504E-0A59CCA97231}"/>
              </a:ext>
            </a:extLst>
          </p:cNvPr>
          <p:cNvPicPr>
            <a:picLocks noChangeAspect="1"/>
          </p:cNvPicPr>
          <p:nvPr/>
        </p:nvPicPr>
        <p:blipFill rotWithShape="1">
          <a:blip r:embed="rId4">
            <a:extLst>
              <a:ext uri="{28A0092B-C50C-407E-A947-70E740481C1C}">
                <a14:useLocalDpi xmlns:a14="http://schemas.microsoft.com/office/drawing/2010/main" val="0"/>
              </a:ext>
            </a:extLst>
          </a:blip>
          <a:srcRect l="80632" t="5501" r="11547" b="5501"/>
          <a:stretch/>
        </p:blipFill>
        <p:spPr>
          <a:xfrm>
            <a:off x="10153112" y="823050"/>
            <a:ext cx="840218" cy="5211901"/>
          </a:xfrm>
          <a:prstGeom prst="roundRect">
            <a:avLst>
              <a:gd name="adj" fmla="val 50000"/>
            </a:avLst>
          </a:prstGeom>
        </p:spPr>
      </p:pic>
      <p:pic>
        <p:nvPicPr>
          <p:cNvPr id="51" name="Picture 50">
            <a:extLst>
              <a:ext uri="{FF2B5EF4-FFF2-40B4-BE49-F238E27FC236}">
                <a16:creationId xmlns:a16="http://schemas.microsoft.com/office/drawing/2014/main" id="{82B121DD-70D4-6B51-67FD-171141FBB4BC}"/>
              </a:ext>
            </a:extLst>
          </p:cNvPr>
          <p:cNvPicPr>
            <a:picLocks noChangeAspect="1"/>
          </p:cNvPicPr>
          <p:nvPr/>
        </p:nvPicPr>
        <p:blipFill rotWithShape="1">
          <a:blip r:embed="rId5">
            <a:extLst>
              <a:ext uri="{28A0092B-C50C-407E-A947-70E740481C1C}">
                <a14:useLocalDpi xmlns:a14="http://schemas.microsoft.com/office/drawing/2010/main" val="0"/>
              </a:ext>
            </a:extLst>
          </a:blip>
          <a:srcRect l="90260" t="5018" r="1720" b="5018"/>
          <a:stretch/>
        </p:blipFill>
        <p:spPr>
          <a:xfrm>
            <a:off x="11153451" y="794767"/>
            <a:ext cx="803518" cy="5268466"/>
          </a:xfrm>
          <a:prstGeom prst="roundRect">
            <a:avLst>
              <a:gd name="adj" fmla="val 50000"/>
            </a:avLst>
          </a:prstGeom>
        </p:spPr>
      </p:pic>
      <p:grpSp>
        <p:nvGrpSpPr>
          <p:cNvPr id="3" name="Group 2">
            <a:extLst>
              <a:ext uri="{FF2B5EF4-FFF2-40B4-BE49-F238E27FC236}">
                <a16:creationId xmlns:a16="http://schemas.microsoft.com/office/drawing/2014/main" id="{7813A638-A6C1-F828-8C8E-35D101BB6E4B}"/>
              </a:ext>
            </a:extLst>
          </p:cNvPr>
          <p:cNvGrpSpPr/>
          <p:nvPr/>
        </p:nvGrpSpPr>
        <p:grpSpPr>
          <a:xfrm>
            <a:off x="235031" y="809113"/>
            <a:ext cx="1887016" cy="5239774"/>
            <a:chOff x="6005082" y="809113"/>
            <a:chExt cx="1887016" cy="5239774"/>
          </a:xfrm>
        </p:grpSpPr>
        <p:pic>
          <p:nvPicPr>
            <p:cNvPr id="41" name="Picture 40">
              <a:extLst>
                <a:ext uri="{FF2B5EF4-FFF2-40B4-BE49-F238E27FC236}">
                  <a16:creationId xmlns:a16="http://schemas.microsoft.com/office/drawing/2014/main" id="{3B3AEA18-E49F-14D9-833F-BEAA93573EE1}"/>
                </a:ext>
              </a:extLst>
            </p:cNvPr>
            <p:cNvPicPr>
              <a:picLocks noChangeAspect="1"/>
            </p:cNvPicPr>
            <p:nvPr/>
          </p:nvPicPr>
          <p:blipFill rotWithShape="1">
            <a:blip r:embed="rId6">
              <a:extLst>
                <a:ext uri="{28A0092B-C50C-407E-A947-70E740481C1C}">
                  <a14:useLocalDpi xmlns:a14="http://schemas.microsoft.com/office/drawing/2010/main" val="0"/>
                </a:ext>
              </a:extLst>
            </a:blip>
            <a:srcRect l="41921" t="5263" r="50257" b="5263"/>
            <a:stretch/>
          </p:blipFill>
          <p:spPr>
            <a:xfrm>
              <a:off x="6005082" y="809113"/>
              <a:ext cx="840218" cy="5239774"/>
            </a:xfrm>
            <a:prstGeom prst="roundRect">
              <a:avLst>
                <a:gd name="adj" fmla="val 50000"/>
              </a:avLst>
            </a:prstGeom>
          </p:spPr>
        </p:pic>
        <p:pic>
          <p:nvPicPr>
            <p:cNvPr id="43" name="Picture 42">
              <a:extLst>
                <a:ext uri="{FF2B5EF4-FFF2-40B4-BE49-F238E27FC236}">
                  <a16:creationId xmlns:a16="http://schemas.microsoft.com/office/drawing/2014/main" id="{CD7AC1D9-97D5-036C-78BD-7BFB691F0399}"/>
                </a:ext>
              </a:extLst>
            </p:cNvPr>
            <p:cNvPicPr>
              <a:picLocks noChangeAspect="1"/>
            </p:cNvPicPr>
            <p:nvPr/>
          </p:nvPicPr>
          <p:blipFill rotWithShape="1">
            <a:blip r:embed="rId7">
              <a:extLst>
                <a:ext uri="{28A0092B-C50C-407E-A947-70E740481C1C}">
                  <a14:useLocalDpi xmlns:a14="http://schemas.microsoft.com/office/drawing/2010/main" val="0"/>
                </a:ext>
              </a:extLst>
            </a:blip>
            <a:srcRect l="51549" t="5263" r="40630" b="5263"/>
            <a:stretch/>
          </p:blipFill>
          <p:spPr>
            <a:xfrm>
              <a:off x="7051880" y="809113"/>
              <a:ext cx="840218" cy="5239774"/>
            </a:xfrm>
            <a:prstGeom prst="roundRect">
              <a:avLst>
                <a:gd name="adj" fmla="val 50000"/>
              </a:avLst>
            </a:prstGeom>
          </p:spPr>
        </p:pic>
      </p:grpSp>
      <p:sp>
        <p:nvSpPr>
          <p:cNvPr id="4" name="Oval 3">
            <a:hlinkClick r:id="rId8" action="ppaction://hlinksldjump"/>
            <a:extLst>
              <a:ext uri="{FF2B5EF4-FFF2-40B4-BE49-F238E27FC236}">
                <a16:creationId xmlns:a16="http://schemas.microsoft.com/office/drawing/2014/main" id="{4A2B5734-2D5E-ABCF-3468-D33FE0A83773}"/>
              </a:ext>
            </a:extLst>
          </p:cNvPr>
          <p:cNvSpPr/>
          <p:nvPr/>
        </p:nvSpPr>
        <p:spPr>
          <a:xfrm>
            <a:off x="286840" y="5219700"/>
            <a:ext cx="736600" cy="736600"/>
          </a:xfrm>
          <a:prstGeom prst="ellipse">
            <a:avLst/>
          </a:prstGeom>
          <a:blipFill>
            <a:blip r:embed="rId9"/>
            <a:stretch>
              <a:fillRect l="5000" t="1000" r="7000" b="-2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hlinkClick r:id="rId10" action="ppaction://hlinksldjump"/>
            <a:extLst>
              <a:ext uri="{FF2B5EF4-FFF2-40B4-BE49-F238E27FC236}">
                <a16:creationId xmlns:a16="http://schemas.microsoft.com/office/drawing/2014/main" id="{B7B7CA60-0A58-AD68-7A77-920425A65B48}"/>
              </a:ext>
            </a:extLst>
          </p:cNvPr>
          <p:cNvSpPr/>
          <p:nvPr/>
        </p:nvSpPr>
        <p:spPr>
          <a:xfrm>
            <a:off x="1336530" y="5219700"/>
            <a:ext cx="736600" cy="736600"/>
          </a:xfrm>
          <a:prstGeom prst="ellipse">
            <a:avLst/>
          </a:prstGeom>
          <a:blipFill>
            <a:blip r:embed="rId11"/>
            <a:stretch>
              <a:fillRect l="5000" t="1000" r="7000" b="-2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hlinkClick r:id="rId12" action="ppaction://hlinksldjump"/>
            <a:extLst>
              <a:ext uri="{FF2B5EF4-FFF2-40B4-BE49-F238E27FC236}">
                <a16:creationId xmlns:a16="http://schemas.microsoft.com/office/drawing/2014/main" id="{21D3664D-8A83-B3DF-F511-09FE68BBB44A}"/>
              </a:ext>
            </a:extLst>
          </p:cNvPr>
          <p:cNvSpPr/>
          <p:nvPr/>
        </p:nvSpPr>
        <p:spPr>
          <a:xfrm>
            <a:off x="5269110" y="5219700"/>
            <a:ext cx="736600" cy="736600"/>
          </a:xfrm>
          <a:prstGeom prst="ellipse">
            <a:avLst/>
          </a:prstGeom>
          <a:blipFill dpi="0" rotWithShape="1">
            <a:blip r:embed="rId13"/>
            <a:srcRect/>
            <a:stretch>
              <a:fillRect l="-2000" t="-16000" r="-25000" b="-53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hlinkClick r:id="rId14" action="ppaction://hlinksldjump"/>
            <a:extLst>
              <a:ext uri="{FF2B5EF4-FFF2-40B4-BE49-F238E27FC236}">
                <a16:creationId xmlns:a16="http://schemas.microsoft.com/office/drawing/2014/main" id="{86B28A2C-C4AA-553B-5203-97C6E2DD59DC}"/>
              </a:ext>
            </a:extLst>
          </p:cNvPr>
          <p:cNvSpPr/>
          <p:nvPr/>
        </p:nvSpPr>
        <p:spPr>
          <a:xfrm>
            <a:off x="9174246" y="5219700"/>
            <a:ext cx="736600" cy="736600"/>
          </a:xfrm>
          <a:prstGeom prst="ellipse">
            <a:avLst/>
          </a:prstGeom>
          <a:blipFill dpi="0" rotWithShape="1">
            <a:blip r:embed="rId15"/>
            <a:srcRect/>
            <a:stretch>
              <a:fillRect l="-6000" t="14000" r="-4000" b="-19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hlinkClick r:id="rId16" action="ppaction://hlinksldjump"/>
            <a:extLst>
              <a:ext uri="{FF2B5EF4-FFF2-40B4-BE49-F238E27FC236}">
                <a16:creationId xmlns:a16="http://schemas.microsoft.com/office/drawing/2014/main" id="{54602341-DBCE-7C66-9C8F-09A5D86DCC33}"/>
              </a:ext>
            </a:extLst>
          </p:cNvPr>
          <p:cNvSpPr/>
          <p:nvPr/>
        </p:nvSpPr>
        <p:spPr>
          <a:xfrm>
            <a:off x="10204921" y="5219700"/>
            <a:ext cx="736600" cy="736600"/>
          </a:xfrm>
          <a:prstGeom prst="ellipse">
            <a:avLst/>
          </a:prstGeom>
          <a:blipFill>
            <a:blip r:embed="rId17"/>
            <a:stretch>
              <a:fillRect l="-6000" t="14000" r="-4000" b="-19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hlinkClick r:id="rId18" action="ppaction://hlinksldjump"/>
            <a:extLst>
              <a:ext uri="{FF2B5EF4-FFF2-40B4-BE49-F238E27FC236}">
                <a16:creationId xmlns:a16="http://schemas.microsoft.com/office/drawing/2014/main" id="{1399691D-852F-0197-A234-DB6AA6BAA72C}"/>
              </a:ext>
            </a:extLst>
          </p:cNvPr>
          <p:cNvSpPr/>
          <p:nvPr/>
        </p:nvSpPr>
        <p:spPr>
          <a:xfrm>
            <a:off x="11186910" y="5219700"/>
            <a:ext cx="736600" cy="736600"/>
          </a:xfrm>
          <a:prstGeom prst="ellipse">
            <a:avLst/>
          </a:prstGeom>
          <a:blipFill dpi="0" rotWithShape="1">
            <a:blip r:embed="rId19"/>
            <a:srcRect/>
            <a:stretch>
              <a:fillRect l="-21000" t="-29000" r="-34000" b="-30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07881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2"/>
            </a:gs>
            <a:gs pos="74000">
              <a:schemeClr val="tx2">
                <a:lumMod val="75000"/>
              </a:schemeClr>
            </a:gs>
          </a:gsLst>
          <a:lin ang="2700000" scaled="1"/>
          <a:tileRect/>
        </a:gradFill>
        <a:effectLst/>
      </p:bgPr>
    </p:bg>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F7C49B7B-9147-603B-44E8-13C9F9DBABC9}"/>
              </a:ext>
            </a:extLst>
          </p:cNvPr>
          <p:cNvPicPr>
            <a:picLocks noChangeAspect="1"/>
          </p:cNvPicPr>
          <p:nvPr/>
        </p:nvPicPr>
        <p:blipFill rotWithShape="1">
          <a:blip r:embed="rId2">
            <a:extLst>
              <a:ext uri="{28A0092B-C50C-407E-A947-70E740481C1C}">
                <a14:useLocalDpi xmlns:a14="http://schemas.microsoft.com/office/drawing/2010/main" val="0"/>
              </a:ext>
            </a:extLst>
          </a:blip>
          <a:srcRect l="302" t="543" r="1216" b="271"/>
          <a:stretch/>
        </p:blipFill>
        <p:spPr>
          <a:xfrm>
            <a:off x="3373012" y="809114"/>
            <a:ext cx="6600366" cy="5239773"/>
          </a:xfrm>
          <a:prstGeom prst="roundRect">
            <a:avLst>
              <a:gd name="adj" fmla="val 8735"/>
            </a:avLst>
          </a:prstGeom>
        </p:spPr>
      </p:pic>
      <p:pic>
        <p:nvPicPr>
          <p:cNvPr id="49" name="Picture 48">
            <a:extLst>
              <a:ext uri="{FF2B5EF4-FFF2-40B4-BE49-F238E27FC236}">
                <a16:creationId xmlns:a16="http://schemas.microsoft.com/office/drawing/2014/main" id="{ABB92972-759C-6C02-504E-0A59CCA97231}"/>
              </a:ext>
            </a:extLst>
          </p:cNvPr>
          <p:cNvPicPr>
            <a:picLocks noChangeAspect="1"/>
          </p:cNvPicPr>
          <p:nvPr/>
        </p:nvPicPr>
        <p:blipFill rotWithShape="1">
          <a:blip r:embed="rId3">
            <a:extLst>
              <a:ext uri="{28A0092B-C50C-407E-A947-70E740481C1C}">
                <a14:useLocalDpi xmlns:a14="http://schemas.microsoft.com/office/drawing/2010/main" val="0"/>
              </a:ext>
            </a:extLst>
          </a:blip>
          <a:srcRect l="80632" t="5501" r="11547" b="5501"/>
          <a:stretch/>
        </p:blipFill>
        <p:spPr>
          <a:xfrm>
            <a:off x="10153112" y="823050"/>
            <a:ext cx="840218" cy="5211901"/>
          </a:xfrm>
          <a:prstGeom prst="roundRect">
            <a:avLst>
              <a:gd name="adj" fmla="val 50000"/>
            </a:avLst>
          </a:prstGeom>
        </p:spPr>
      </p:pic>
      <p:pic>
        <p:nvPicPr>
          <p:cNvPr id="51" name="Picture 50">
            <a:extLst>
              <a:ext uri="{FF2B5EF4-FFF2-40B4-BE49-F238E27FC236}">
                <a16:creationId xmlns:a16="http://schemas.microsoft.com/office/drawing/2014/main" id="{82B121DD-70D4-6B51-67FD-171141FBB4BC}"/>
              </a:ext>
            </a:extLst>
          </p:cNvPr>
          <p:cNvPicPr>
            <a:picLocks noChangeAspect="1"/>
          </p:cNvPicPr>
          <p:nvPr/>
        </p:nvPicPr>
        <p:blipFill rotWithShape="1">
          <a:blip r:embed="rId4">
            <a:extLst>
              <a:ext uri="{28A0092B-C50C-407E-A947-70E740481C1C}">
                <a14:useLocalDpi xmlns:a14="http://schemas.microsoft.com/office/drawing/2010/main" val="0"/>
              </a:ext>
            </a:extLst>
          </a:blip>
          <a:srcRect l="90260" t="5018" r="1720" b="5018"/>
          <a:stretch/>
        </p:blipFill>
        <p:spPr>
          <a:xfrm>
            <a:off x="11153451" y="794767"/>
            <a:ext cx="803518" cy="5268466"/>
          </a:xfrm>
          <a:prstGeom prst="roundRect">
            <a:avLst>
              <a:gd name="adj" fmla="val 50000"/>
            </a:avLst>
          </a:prstGeom>
        </p:spPr>
      </p:pic>
      <p:grpSp>
        <p:nvGrpSpPr>
          <p:cNvPr id="3" name="Group 2">
            <a:extLst>
              <a:ext uri="{FF2B5EF4-FFF2-40B4-BE49-F238E27FC236}">
                <a16:creationId xmlns:a16="http://schemas.microsoft.com/office/drawing/2014/main" id="{797BE506-F070-EA0F-D8F2-B644132F4736}"/>
              </a:ext>
            </a:extLst>
          </p:cNvPr>
          <p:cNvGrpSpPr/>
          <p:nvPr/>
        </p:nvGrpSpPr>
        <p:grpSpPr>
          <a:xfrm>
            <a:off x="235031" y="809113"/>
            <a:ext cx="2895714" cy="5239774"/>
            <a:chOff x="6005082" y="809113"/>
            <a:chExt cx="2895714" cy="5239774"/>
          </a:xfrm>
        </p:grpSpPr>
        <p:pic>
          <p:nvPicPr>
            <p:cNvPr id="41" name="Picture 40">
              <a:extLst>
                <a:ext uri="{FF2B5EF4-FFF2-40B4-BE49-F238E27FC236}">
                  <a16:creationId xmlns:a16="http://schemas.microsoft.com/office/drawing/2014/main" id="{3B3AEA18-E49F-14D9-833F-BEAA93573EE1}"/>
                </a:ext>
              </a:extLst>
            </p:cNvPr>
            <p:cNvPicPr>
              <a:picLocks noChangeAspect="1"/>
            </p:cNvPicPr>
            <p:nvPr/>
          </p:nvPicPr>
          <p:blipFill rotWithShape="1">
            <a:blip r:embed="rId5">
              <a:extLst>
                <a:ext uri="{28A0092B-C50C-407E-A947-70E740481C1C}">
                  <a14:useLocalDpi xmlns:a14="http://schemas.microsoft.com/office/drawing/2010/main" val="0"/>
                </a:ext>
              </a:extLst>
            </a:blip>
            <a:srcRect l="41921" t="5263" r="50257" b="5263"/>
            <a:stretch/>
          </p:blipFill>
          <p:spPr>
            <a:xfrm>
              <a:off x="6005082" y="809113"/>
              <a:ext cx="840218" cy="5239774"/>
            </a:xfrm>
            <a:prstGeom prst="roundRect">
              <a:avLst>
                <a:gd name="adj" fmla="val 50000"/>
              </a:avLst>
            </a:prstGeom>
          </p:spPr>
        </p:pic>
        <p:pic>
          <p:nvPicPr>
            <p:cNvPr id="43" name="Picture 42">
              <a:extLst>
                <a:ext uri="{FF2B5EF4-FFF2-40B4-BE49-F238E27FC236}">
                  <a16:creationId xmlns:a16="http://schemas.microsoft.com/office/drawing/2014/main" id="{CD7AC1D9-97D5-036C-78BD-7BFB691F0399}"/>
                </a:ext>
              </a:extLst>
            </p:cNvPr>
            <p:cNvPicPr>
              <a:picLocks noChangeAspect="1"/>
            </p:cNvPicPr>
            <p:nvPr/>
          </p:nvPicPr>
          <p:blipFill rotWithShape="1">
            <a:blip r:embed="rId6">
              <a:extLst>
                <a:ext uri="{28A0092B-C50C-407E-A947-70E740481C1C}">
                  <a14:useLocalDpi xmlns:a14="http://schemas.microsoft.com/office/drawing/2010/main" val="0"/>
                </a:ext>
              </a:extLst>
            </a:blip>
            <a:srcRect l="51549" t="5263" r="40630" b="5263"/>
            <a:stretch/>
          </p:blipFill>
          <p:spPr>
            <a:xfrm>
              <a:off x="7051880" y="809113"/>
              <a:ext cx="840218" cy="5239774"/>
            </a:xfrm>
            <a:prstGeom prst="roundRect">
              <a:avLst>
                <a:gd name="adj" fmla="val 50000"/>
              </a:avLst>
            </a:prstGeom>
          </p:spPr>
        </p:pic>
        <p:pic>
          <p:nvPicPr>
            <p:cNvPr id="45" name="Picture 44">
              <a:extLst>
                <a:ext uri="{FF2B5EF4-FFF2-40B4-BE49-F238E27FC236}">
                  <a16:creationId xmlns:a16="http://schemas.microsoft.com/office/drawing/2014/main" id="{3CA07B9E-153A-358F-B112-0C157370EEE7}"/>
                </a:ext>
              </a:extLst>
            </p:cNvPr>
            <p:cNvPicPr>
              <a:picLocks noChangeAspect="1"/>
            </p:cNvPicPr>
            <p:nvPr/>
          </p:nvPicPr>
          <p:blipFill rotWithShape="1">
            <a:blip r:embed="rId7">
              <a:extLst>
                <a:ext uri="{28A0092B-C50C-407E-A947-70E740481C1C}">
                  <a14:useLocalDpi xmlns:a14="http://schemas.microsoft.com/office/drawing/2010/main" val="0"/>
                </a:ext>
              </a:extLst>
            </a:blip>
            <a:srcRect l="61176" t="5263" r="31002" b="5263"/>
            <a:stretch/>
          </p:blipFill>
          <p:spPr>
            <a:xfrm>
              <a:off x="8060578" y="809113"/>
              <a:ext cx="840218" cy="5239774"/>
            </a:xfrm>
            <a:prstGeom prst="roundRect">
              <a:avLst>
                <a:gd name="adj" fmla="val 50000"/>
              </a:avLst>
            </a:prstGeom>
          </p:spPr>
        </p:pic>
      </p:grpSp>
      <p:sp>
        <p:nvSpPr>
          <p:cNvPr id="4" name="Oval 3">
            <a:hlinkClick r:id="rId8" action="ppaction://hlinksldjump"/>
            <a:extLst>
              <a:ext uri="{FF2B5EF4-FFF2-40B4-BE49-F238E27FC236}">
                <a16:creationId xmlns:a16="http://schemas.microsoft.com/office/drawing/2014/main" id="{81E3B604-6121-20FE-2824-03B567563969}"/>
              </a:ext>
            </a:extLst>
          </p:cNvPr>
          <p:cNvSpPr/>
          <p:nvPr/>
        </p:nvSpPr>
        <p:spPr>
          <a:xfrm>
            <a:off x="286840" y="5219700"/>
            <a:ext cx="736600" cy="736600"/>
          </a:xfrm>
          <a:prstGeom prst="ellipse">
            <a:avLst/>
          </a:prstGeom>
          <a:blipFill>
            <a:blip r:embed="rId9"/>
            <a:stretch>
              <a:fillRect l="5000" t="1000" r="7000" b="-2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hlinkClick r:id="rId10" action="ppaction://hlinksldjump"/>
            <a:extLst>
              <a:ext uri="{FF2B5EF4-FFF2-40B4-BE49-F238E27FC236}">
                <a16:creationId xmlns:a16="http://schemas.microsoft.com/office/drawing/2014/main" id="{43947C23-81ED-1D89-3323-CFCF1B1D98FC}"/>
              </a:ext>
            </a:extLst>
          </p:cNvPr>
          <p:cNvSpPr/>
          <p:nvPr/>
        </p:nvSpPr>
        <p:spPr>
          <a:xfrm>
            <a:off x="1332191" y="5219700"/>
            <a:ext cx="736600" cy="736600"/>
          </a:xfrm>
          <a:prstGeom prst="ellipse">
            <a:avLst/>
          </a:prstGeom>
          <a:blipFill>
            <a:blip r:embed="rId11"/>
            <a:stretch>
              <a:fillRect l="5000" t="1000" r="7000" b="-2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hlinkClick r:id="rId12" action="ppaction://hlinksldjump"/>
            <a:extLst>
              <a:ext uri="{FF2B5EF4-FFF2-40B4-BE49-F238E27FC236}">
                <a16:creationId xmlns:a16="http://schemas.microsoft.com/office/drawing/2014/main" id="{9C451BF0-A34F-C852-84D9-259198EC6500}"/>
              </a:ext>
            </a:extLst>
          </p:cNvPr>
          <p:cNvSpPr/>
          <p:nvPr/>
        </p:nvSpPr>
        <p:spPr>
          <a:xfrm>
            <a:off x="2343783" y="5219700"/>
            <a:ext cx="736600" cy="736600"/>
          </a:xfrm>
          <a:prstGeom prst="ellipse">
            <a:avLst/>
          </a:prstGeom>
          <a:blipFill dpi="0" rotWithShape="1">
            <a:blip r:embed="rId13"/>
            <a:srcRect/>
            <a:stretch>
              <a:fillRect l="-2000" t="-16000" r="-25000" b="-53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hlinkClick r:id="rId14" action="ppaction://hlinksldjump"/>
            <a:extLst>
              <a:ext uri="{FF2B5EF4-FFF2-40B4-BE49-F238E27FC236}">
                <a16:creationId xmlns:a16="http://schemas.microsoft.com/office/drawing/2014/main" id="{486F0B2E-DF0C-F4F8-A660-774DEF854F9A}"/>
              </a:ext>
            </a:extLst>
          </p:cNvPr>
          <p:cNvSpPr/>
          <p:nvPr/>
        </p:nvSpPr>
        <p:spPr>
          <a:xfrm>
            <a:off x="4635097" y="5219700"/>
            <a:ext cx="736600" cy="736600"/>
          </a:xfrm>
          <a:prstGeom prst="ellipse">
            <a:avLst/>
          </a:prstGeom>
          <a:blipFill dpi="0" rotWithShape="1">
            <a:blip r:embed="rId15"/>
            <a:srcRect/>
            <a:stretch>
              <a:fillRect l="-6000" t="14000" r="-4000" b="-19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Oval 7">
            <a:hlinkClick r:id="rId16" action="ppaction://hlinksldjump"/>
            <a:extLst>
              <a:ext uri="{FF2B5EF4-FFF2-40B4-BE49-F238E27FC236}">
                <a16:creationId xmlns:a16="http://schemas.microsoft.com/office/drawing/2014/main" id="{B6CF8D32-349D-4DC2-EF06-45CCEC5AC4D9}"/>
              </a:ext>
            </a:extLst>
          </p:cNvPr>
          <p:cNvSpPr/>
          <p:nvPr/>
        </p:nvSpPr>
        <p:spPr>
          <a:xfrm>
            <a:off x="10204921" y="5219700"/>
            <a:ext cx="736600" cy="736600"/>
          </a:xfrm>
          <a:prstGeom prst="ellipse">
            <a:avLst/>
          </a:prstGeom>
          <a:blipFill>
            <a:blip r:embed="rId17"/>
            <a:stretch>
              <a:fillRect l="-6000" t="14000" r="-4000" b="-19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hlinkClick r:id="rId18" action="ppaction://hlinksldjump"/>
            <a:extLst>
              <a:ext uri="{FF2B5EF4-FFF2-40B4-BE49-F238E27FC236}">
                <a16:creationId xmlns:a16="http://schemas.microsoft.com/office/drawing/2014/main" id="{8F0EB563-8ADC-FD60-F96A-12A9BFD71EE2}"/>
              </a:ext>
            </a:extLst>
          </p:cNvPr>
          <p:cNvSpPr/>
          <p:nvPr/>
        </p:nvSpPr>
        <p:spPr>
          <a:xfrm>
            <a:off x="11186910" y="5219700"/>
            <a:ext cx="736600" cy="736600"/>
          </a:xfrm>
          <a:prstGeom prst="ellipse">
            <a:avLst/>
          </a:prstGeom>
          <a:blipFill dpi="0" rotWithShape="1">
            <a:blip r:embed="rId19"/>
            <a:srcRect/>
            <a:stretch>
              <a:fillRect l="-21000" t="-29000" r="-34000" b="-30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45231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2"/>
            </a:gs>
            <a:gs pos="74000">
              <a:schemeClr val="tx2">
                <a:lumMod val="75000"/>
              </a:schemeClr>
            </a:gs>
          </a:gsLst>
          <a:lin ang="2700000" scaled="1"/>
          <a:tileRect/>
        </a:gradFill>
        <a:effectLst/>
      </p:bgPr>
    </p:bg>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82B121DD-70D4-6B51-67FD-171141FBB4BC}"/>
              </a:ext>
            </a:extLst>
          </p:cNvPr>
          <p:cNvPicPr>
            <a:picLocks noChangeAspect="1"/>
          </p:cNvPicPr>
          <p:nvPr/>
        </p:nvPicPr>
        <p:blipFill rotWithShape="1">
          <a:blip r:embed="rId2">
            <a:extLst>
              <a:ext uri="{28A0092B-C50C-407E-A947-70E740481C1C}">
                <a14:useLocalDpi xmlns:a14="http://schemas.microsoft.com/office/drawing/2010/main" val="0"/>
              </a:ext>
            </a:extLst>
          </a:blip>
          <a:srcRect l="90260" t="5018" r="1720" b="5018"/>
          <a:stretch/>
        </p:blipFill>
        <p:spPr>
          <a:xfrm>
            <a:off x="11153451" y="794767"/>
            <a:ext cx="803518" cy="5268466"/>
          </a:xfrm>
          <a:prstGeom prst="roundRect">
            <a:avLst>
              <a:gd name="adj" fmla="val 50000"/>
            </a:avLst>
          </a:prstGeom>
        </p:spPr>
      </p:pic>
      <p:grpSp>
        <p:nvGrpSpPr>
          <p:cNvPr id="3" name="Group 2">
            <a:extLst>
              <a:ext uri="{FF2B5EF4-FFF2-40B4-BE49-F238E27FC236}">
                <a16:creationId xmlns:a16="http://schemas.microsoft.com/office/drawing/2014/main" id="{CD247F82-81B6-032E-234C-F9C0C2D50192}"/>
              </a:ext>
            </a:extLst>
          </p:cNvPr>
          <p:cNvGrpSpPr/>
          <p:nvPr/>
        </p:nvGrpSpPr>
        <p:grpSpPr>
          <a:xfrm>
            <a:off x="411270" y="794767"/>
            <a:ext cx="3968295" cy="5239774"/>
            <a:chOff x="6005082" y="809113"/>
            <a:chExt cx="3968295" cy="5239774"/>
          </a:xfrm>
        </p:grpSpPr>
        <p:pic>
          <p:nvPicPr>
            <p:cNvPr id="41" name="Picture 40">
              <a:extLst>
                <a:ext uri="{FF2B5EF4-FFF2-40B4-BE49-F238E27FC236}">
                  <a16:creationId xmlns:a16="http://schemas.microsoft.com/office/drawing/2014/main" id="{3B3AEA18-E49F-14D9-833F-BEAA93573EE1}"/>
                </a:ext>
              </a:extLst>
            </p:cNvPr>
            <p:cNvPicPr>
              <a:picLocks noChangeAspect="1"/>
            </p:cNvPicPr>
            <p:nvPr/>
          </p:nvPicPr>
          <p:blipFill rotWithShape="1">
            <a:blip r:embed="rId3">
              <a:extLst>
                <a:ext uri="{28A0092B-C50C-407E-A947-70E740481C1C}">
                  <a14:useLocalDpi xmlns:a14="http://schemas.microsoft.com/office/drawing/2010/main" val="0"/>
                </a:ext>
              </a:extLst>
            </a:blip>
            <a:srcRect l="41921" t="5263" r="50257" b="5263"/>
            <a:stretch/>
          </p:blipFill>
          <p:spPr>
            <a:xfrm>
              <a:off x="6005082" y="809113"/>
              <a:ext cx="840218" cy="5239774"/>
            </a:xfrm>
            <a:prstGeom prst="roundRect">
              <a:avLst>
                <a:gd name="adj" fmla="val 50000"/>
              </a:avLst>
            </a:prstGeom>
          </p:spPr>
        </p:pic>
        <p:pic>
          <p:nvPicPr>
            <p:cNvPr id="43" name="Picture 42">
              <a:extLst>
                <a:ext uri="{FF2B5EF4-FFF2-40B4-BE49-F238E27FC236}">
                  <a16:creationId xmlns:a16="http://schemas.microsoft.com/office/drawing/2014/main" id="{CD7AC1D9-97D5-036C-78BD-7BFB691F0399}"/>
                </a:ext>
              </a:extLst>
            </p:cNvPr>
            <p:cNvPicPr>
              <a:picLocks noChangeAspect="1"/>
            </p:cNvPicPr>
            <p:nvPr/>
          </p:nvPicPr>
          <p:blipFill rotWithShape="1">
            <a:blip r:embed="rId4">
              <a:extLst>
                <a:ext uri="{28A0092B-C50C-407E-A947-70E740481C1C}">
                  <a14:useLocalDpi xmlns:a14="http://schemas.microsoft.com/office/drawing/2010/main" val="0"/>
                </a:ext>
              </a:extLst>
            </a:blip>
            <a:srcRect l="51549" t="5263" r="40630" b="5263"/>
            <a:stretch/>
          </p:blipFill>
          <p:spPr>
            <a:xfrm>
              <a:off x="7051880" y="809113"/>
              <a:ext cx="840218" cy="5239774"/>
            </a:xfrm>
            <a:prstGeom prst="roundRect">
              <a:avLst>
                <a:gd name="adj" fmla="val 50000"/>
              </a:avLst>
            </a:prstGeom>
          </p:spPr>
        </p:pic>
        <p:pic>
          <p:nvPicPr>
            <p:cNvPr id="45" name="Picture 44">
              <a:extLst>
                <a:ext uri="{FF2B5EF4-FFF2-40B4-BE49-F238E27FC236}">
                  <a16:creationId xmlns:a16="http://schemas.microsoft.com/office/drawing/2014/main" id="{3CA07B9E-153A-358F-B112-0C157370EEE7}"/>
                </a:ext>
              </a:extLst>
            </p:cNvPr>
            <p:cNvPicPr>
              <a:picLocks noChangeAspect="1"/>
            </p:cNvPicPr>
            <p:nvPr/>
          </p:nvPicPr>
          <p:blipFill rotWithShape="1">
            <a:blip r:embed="rId5">
              <a:extLst>
                <a:ext uri="{28A0092B-C50C-407E-A947-70E740481C1C}">
                  <a14:useLocalDpi xmlns:a14="http://schemas.microsoft.com/office/drawing/2010/main" val="0"/>
                </a:ext>
              </a:extLst>
            </a:blip>
            <a:srcRect l="61176" t="5263" r="31002" b="5263"/>
            <a:stretch/>
          </p:blipFill>
          <p:spPr>
            <a:xfrm>
              <a:off x="8060578" y="809113"/>
              <a:ext cx="840218" cy="5239774"/>
            </a:xfrm>
            <a:prstGeom prst="roundRect">
              <a:avLst>
                <a:gd name="adj" fmla="val 50000"/>
              </a:avLst>
            </a:prstGeom>
          </p:spPr>
        </p:pic>
        <p:pic>
          <p:nvPicPr>
            <p:cNvPr id="47" name="Picture 46">
              <a:extLst>
                <a:ext uri="{FF2B5EF4-FFF2-40B4-BE49-F238E27FC236}">
                  <a16:creationId xmlns:a16="http://schemas.microsoft.com/office/drawing/2014/main" id="{F7C49B7B-9147-603B-44E8-13C9F9DBABC9}"/>
                </a:ext>
              </a:extLst>
            </p:cNvPr>
            <p:cNvPicPr>
              <a:picLocks noChangeAspect="1"/>
            </p:cNvPicPr>
            <p:nvPr/>
          </p:nvPicPr>
          <p:blipFill rotWithShape="1">
            <a:blip r:embed="rId6">
              <a:extLst>
                <a:ext uri="{28A0092B-C50C-407E-A947-70E740481C1C}">
                  <a14:useLocalDpi xmlns:a14="http://schemas.microsoft.com/office/drawing/2010/main" val="0"/>
                </a:ext>
              </a:extLst>
            </a:blip>
            <a:srcRect l="70805" t="5263" r="21174" b="5263"/>
            <a:stretch/>
          </p:blipFill>
          <p:spPr>
            <a:xfrm>
              <a:off x="9111716" y="809114"/>
              <a:ext cx="861661" cy="5239773"/>
            </a:xfrm>
            <a:prstGeom prst="roundRect">
              <a:avLst>
                <a:gd name="adj" fmla="val 50000"/>
              </a:avLst>
            </a:prstGeom>
          </p:spPr>
        </p:pic>
      </p:grpSp>
      <p:pic>
        <p:nvPicPr>
          <p:cNvPr id="49" name="Picture 48">
            <a:extLst>
              <a:ext uri="{FF2B5EF4-FFF2-40B4-BE49-F238E27FC236}">
                <a16:creationId xmlns:a16="http://schemas.microsoft.com/office/drawing/2014/main" id="{ABB92972-759C-6C02-504E-0A59CCA97231}"/>
              </a:ext>
            </a:extLst>
          </p:cNvPr>
          <p:cNvPicPr>
            <a:picLocks noChangeAspect="1"/>
          </p:cNvPicPr>
          <p:nvPr/>
        </p:nvPicPr>
        <p:blipFill rotWithShape="1">
          <a:blip r:embed="rId7">
            <a:extLst>
              <a:ext uri="{28A0092B-C50C-407E-A947-70E740481C1C}">
                <a14:useLocalDpi xmlns:a14="http://schemas.microsoft.com/office/drawing/2010/main" val="0"/>
              </a:ext>
            </a:extLst>
          </a:blip>
          <a:srcRect t="953" r="1484" b="535"/>
          <a:stretch/>
        </p:blipFill>
        <p:spPr>
          <a:xfrm>
            <a:off x="4581795" y="823050"/>
            <a:ext cx="6411535" cy="5211901"/>
          </a:xfrm>
          <a:prstGeom prst="roundRect">
            <a:avLst>
              <a:gd name="adj" fmla="val 7418"/>
            </a:avLst>
          </a:prstGeom>
        </p:spPr>
      </p:pic>
      <p:sp>
        <p:nvSpPr>
          <p:cNvPr id="4" name="Oval 3">
            <a:hlinkClick r:id="rId8" action="ppaction://hlinksldjump"/>
            <a:extLst>
              <a:ext uri="{FF2B5EF4-FFF2-40B4-BE49-F238E27FC236}">
                <a16:creationId xmlns:a16="http://schemas.microsoft.com/office/drawing/2014/main" id="{3EE29371-DD0B-D33E-5AC8-7FBC1695E6BA}"/>
              </a:ext>
            </a:extLst>
          </p:cNvPr>
          <p:cNvSpPr/>
          <p:nvPr/>
        </p:nvSpPr>
        <p:spPr>
          <a:xfrm>
            <a:off x="600350" y="5219700"/>
            <a:ext cx="736600" cy="736600"/>
          </a:xfrm>
          <a:prstGeom prst="ellipse">
            <a:avLst/>
          </a:prstGeom>
          <a:blipFill>
            <a:blip r:embed="rId9"/>
            <a:stretch>
              <a:fillRect l="5000" t="1000" r="7000" b="-2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hlinkClick r:id="rId10" action="ppaction://hlinksldjump"/>
            <a:extLst>
              <a:ext uri="{FF2B5EF4-FFF2-40B4-BE49-F238E27FC236}">
                <a16:creationId xmlns:a16="http://schemas.microsoft.com/office/drawing/2014/main" id="{4BF15048-BCBE-9D8F-87D4-7939A0A0F30B}"/>
              </a:ext>
            </a:extLst>
          </p:cNvPr>
          <p:cNvSpPr/>
          <p:nvPr/>
        </p:nvSpPr>
        <p:spPr>
          <a:xfrm>
            <a:off x="1653853" y="5219700"/>
            <a:ext cx="736600" cy="736600"/>
          </a:xfrm>
          <a:prstGeom prst="ellipse">
            <a:avLst/>
          </a:prstGeom>
          <a:blipFill>
            <a:blip r:embed="rId11"/>
            <a:stretch>
              <a:fillRect l="5000" t="1000" r="7000" b="-2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Oval 5">
            <a:hlinkClick r:id="rId12" action="ppaction://hlinksldjump"/>
            <a:extLst>
              <a:ext uri="{FF2B5EF4-FFF2-40B4-BE49-F238E27FC236}">
                <a16:creationId xmlns:a16="http://schemas.microsoft.com/office/drawing/2014/main" id="{05D95713-C2F2-1D30-5AF4-B6BFAF61AE3F}"/>
              </a:ext>
            </a:extLst>
          </p:cNvPr>
          <p:cNvSpPr/>
          <p:nvPr/>
        </p:nvSpPr>
        <p:spPr>
          <a:xfrm>
            <a:off x="2658275" y="5219700"/>
            <a:ext cx="736600" cy="736600"/>
          </a:xfrm>
          <a:prstGeom prst="ellipse">
            <a:avLst/>
          </a:prstGeom>
          <a:blipFill dpi="0" rotWithShape="1">
            <a:blip r:embed="rId13"/>
            <a:srcRect/>
            <a:stretch>
              <a:fillRect l="-2000" t="-16000" r="-25000" b="-53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Oval 6">
            <a:hlinkClick r:id="rId14" action="ppaction://hlinksldjump"/>
            <a:extLst>
              <a:ext uri="{FF2B5EF4-FFF2-40B4-BE49-F238E27FC236}">
                <a16:creationId xmlns:a16="http://schemas.microsoft.com/office/drawing/2014/main" id="{83967B58-9083-1364-41E4-C8506178C30F}"/>
              </a:ext>
            </a:extLst>
          </p:cNvPr>
          <p:cNvSpPr/>
          <p:nvPr/>
        </p:nvSpPr>
        <p:spPr>
          <a:xfrm>
            <a:off x="3720134" y="5219700"/>
            <a:ext cx="736600" cy="736600"/>
          </a:xfrm>
          <a:prstGeom prst="ellipse">
            <a:avLst/>
          </a:prstGeom>
          <a:blipFill dpi="0" rotWithShape="1">
            <a:blip r:embed="rId15"/>
            <a:srcRect/>
            <a:stretch>
              <a:fillRect l="-6000" t="14000" r="-4000" b="-19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hlinkClick r:id="rId16" action="ppaction://hlinksldjump"/>
            <a:extLst>
              <a:ext uri="{FF2B5EF4-FFF2-40B4-BE49-F238E27FC236}">
                <a16:creationId xmlns:a16="http://schemas.microsoft.com/office/drawing/2014/main" id="{C8DAA31E-A67D-D9A3-9ED4-6A339247CE1B}"/>
              </a:ext>
            </a:extLst>
          </p:cNvPr>
          <p:cNvSpPr/>
          <p:nvPr/>
        </p:nvSpPr>
        <p:spPr>
          <a:xfrm>
            <a:off x="9901310" y="5219700"/>
            <a:ext cx="736600" cy="736600"/>
          </a:xfrm>
          <a:prstGeom prst="ellipse">
            <a:avLst/>
          </a:prstGeom>
          <a:blipFill>
            <a:blip r:embed="rId17"/>
            <a:stretch>
              <a:fillRect l="-6000" t="14000" r="-4000" b="-19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hlinkClick r:id="rId18" action="ppaction://hlinksldjump"/>
            <a:extLst>
              <a:ext uri="{FF2B5EF4-FFF2-40B4-BE49-F238E27FC236}">
                <a16:creationId xmlns:a16="http://schemas.microsoft.com/office/drawing/2014/main" id="{BE8B114F-51E2-0EEE-1A64-0B783C5AD8F5}"/>
              </a:ext>
            </a:extLst>
          </p:cNvPr>
          <p:cNvSpPr/>
          <p:nvPr/>
        </p:nvSpPr>
        <p:spPr>
          <a:xfrm>
            <a:off x="11186910" y="5219700"/>
            <a:ext cx="736600" cy="736600"/>
          </a:xfrm>
          <a:prstGeom prst="ellipse">
            <a:avLst/>
          </a:prstGeom>
          <a:blipFill dpi="0" rotWithShape="1">
            <a:blip r:embed="rId19"/>
            <a:srcRect/>
            <a:stretch>
              <a:fillRect l="-21000" t="-29000" r="-34000" b="-30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9896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2"/>
            </a:gs>
            <a:gs pos="74000">
              <a:schemeClr val="tx2">
                <a:lumMod val="75000"/>
              </a:schemeClr>
            </a:gs>
          </a:gsLst>
          <a:lin ang="2700000" scaled="1"/>
          <a:tileRect/>
        </a:gradFill>
        <a:effectLst/>
      </p:bgPr>
    </p:bg>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82B121DD-70D4-6B51-67FD-171141FBB4BC}"/>
              </a:ext>
            </a:extLst>
          </p:cNvPr>
          <p:cNvPicPr>
            <a:picLocks noChangeAspect="1"/>
          </p:cNvPicPr>
          <p:nvPr/>
        </p:nvPicPr>
        <p:blipFill rotWithShape="1">
          <a:blip r:embed="rId2">
            <a:extLst>
              <a:ext uri="{28A0092B-C50C-407E-A947-70E740481C1C}">
                <a14:useLocalDpi xmlns:a14="http://schemas.microsoft.com/office/drawing/2010/main" val="0"/>
              </a:ext>
            </a:extLst>
          </a:blip>
          <a:srcRect t="-274" r="1394" b="-274"/>
          <a:stretch/>
        </p:blipFill>
        <p:spPr>
          <a:xfrm>
            <a:off x="5436473" y="794767"/>
            <a:ext cx="6520496" cy="5268466"/>
          </a:xfrm>
          <a:prstGeom prst="roundRect">
            <a:avLst>
              <a:gd name="adj" fmla="val 6710"/>
            </a:avLst>
          </a:prstGeom>
        </p:spPr>
      </p:pic>
      <p:grpSp>
        <p:nvGrpSpPr>
          <p:cNvPr id="2" name="Group 1">
            <a:extLst>
              <a:ext uri="{FF2B5EF4-FFF2-40B4-BE49-F238E27FC236}">
                <a16:creationId xmlns:a16="http://schemas.microsoft.com/office/drawing/2014/main" id="{ED57EF6E-0D60-34AF-4C75-06A0054C6BE2}"/>
              </a:ext>
            </a:extLst>
          </p:cNvPr>
          <p:cNvGrpSpPr/>
          <p:nvPr/>
        </p:nvGrpSpPr>
        <p:grpSpPr>
          <a:xfrm>
            <a:off x="268490" y="809113"/>
            <a:ext cx="4988248" cy="5239774"/>
            <a:chOff x="6005082" y="809113"/>
            <a:chExt cx="4988248" cy="5239774"/>
          </a:xfrm>
        </p:grpSpPr>
        <p:pic>
          <p:nvPicPr>
            <p:cNvPr id="41" name="Picture 40">
              <a:extLst>
                <a:ext uri="{FF2B5EF4-FFF2-40B4-BE49-F238E27FC236}">
                  <a16:creationId xmlns:a16="http://schemas.microsoft.com/office/drawing/2014/main" id="{3B3AEA18-E49F-14D9-833F-BEAA93573EE1}"/>
                </a:ext>
              </a:extLst>
            </p:cNvPr>
            <p:cNvPicPr>
              <a:picLocks noChangeAspect="1"/>
            </p:cNvPicPr>
            <p:nvPr/>
          </p:nvPicPr>
          <p:blipFill rotWithShape="1">
            <a:blip r:embed="rId3">
              <a:extLst>
                <a:ext uri="{28A0092B-C50C-407E-A947-70E740481C1C}">
                  <a14:useLocalDpi xmlns:a14="http://schemas.microsoft.com/office/drawing/2010/main" val="0"/>
                </a:ext>
              </a:extLst>
            </a:blip>
            <a:srcRect l="41921" t="5263" r="50257" b="5263"/>
            <a:stretch/>
          </p:blipFill>
          <p:spPr>
            <a:xfrm>
              <a:off x="6005082" y="809113"/>
              <a:ext cx="840218" cy="5239774"/>
            </a:xfrm>
            <a:prstGeom prst="roundRect">
              <a:avLst>
                <a:gd name="adj" fmla="val 50000"/>
              </a:avLst>
            </a:prstGeom>
          </p:spPr>
        </p:pic>
        <p:pic>
          <p:nvPicPr>
            <p:cNvPr id="43" name="Picture 42">
              <a:extLst>
                <a:ext uri="{FF2B5EF4-FFF2-40B4-BE49-F238E27FC236}">
                  <a16:creationId xmlns:a16="http://schemas.microsoft.com/office/drawing/2014/main" id="{CD7AC1D9-97D5-036C-78BD-7BFB691F0399}"/>
                </a:ext>
              </a:extLst>
            </p:cNvPr>
            <p:cNvPicPr>
              <a:picLocks noChangeAspect="1"/>
            </p:cNvPicPr>
            <p:nvPr/>
          </p:nvPicPr>
          <p:blipFill rotWithShape="1">
            <a:blip r:embed="rId4">
              <a:extLst>
                <a:ext uri="{28A0092B-C50C-407E-A947-70E740481C1C}">
                  <a14:useLocalDpi xmlns:a14="http://schemas.microsoft.com/office/drawing/2010/main" val="0"/>
                </a:ext>
              </a:extLst>
            </a:blip>
            <a:srcRect l="51549" t="5263" r="40630" b="5263"/>
            <a:stretch/>
          </p:blipFill>
          <p:spPr>
            <a:xfrm>
              <a:off x="7051880" y="809113"/>
              <a:ext cx="840218" cy="5239774"/>
            </a:xfrm>
            <a:prstGeom prst="roundRect">
              <a:avLst>
                <a:gd name="adj" fmla="val 50000"/>
              </a:avLst>
            </a:prstGeom>
          </p:spPr>
        </p:pic>
        <p:pic>
          <p:nvPicPr>
            <p:cNvPr id="45" name="Picture 44">
              <a:extLst>
                <a:ext uri="{FF2B5EF4-FFF2-40B4-BE49-F238E27FC236}">
                  <a16:creationId xmlns:a16="http://schemas.microsoft.com/office/drawing/2014/main" id="{3CA07B9E-153A-358F-B112-0C157370EEE7}"/>
                </a:ext>
              </a:extLst>
            </p:cNvPr>
            <p:cNvPicPr>
              <a:picLocks noChangeAspect="1"/>
            </p:cNvPicPr>
            <p:nvPr/>
          </p:nvPicPr>
          <p:blipFill rotWithShape="1">
            <a:blip r:embed="rId5">
              <a:extLst>
                <a:ext uri="{28A0092B-C50C-407E-A947-70E740481C1C}">
                  <a14:useLocalDpi xmlns:a14="http://schemas.microsoft.com/office/drawing/2010/main" val="0"/>
                </a:ext>
              </a:extLst>
            </a:blip>
            <a:srcRect l="61176" t="5263" r="31002" b="5263"/>
            <a:stretch/>
          </p:blipFill>
          <p:spPr>
            <a:xfrm>
              <a:off x="8060578" y="809113"/>
              <a:ext cx="840218" cy="5239774"/>
            </a:xfrm>
            <a:prstGeom prst="roundRect">
              <a:avLst>
                <a:gd name="adj" fmla="val 50000"/>
              </a:avLst>
            </a:prstGeom>
          </p:spPr>
        </p:pic>
        <p:pic>
          <p:nvPicPr>
            <p:cNvPr id="47" name="Picture 46">
              <a:extLst>
                <a:ext uri="{FF2B5EF4-FFF2-40B4-BE49-F238E27FC236}">
                  <a16:creationId xmlns:a16="http://schemas.microsoft.com/office/drawing/2014/main" id="{F7C49B7B-9147-603B-44E8-13C9F9DBABC9}"/>
                </a:ext>
              </a:extLst>
            </p:cNvPr>
            <p:cNvPicPr>
              <a:picLocks noChangeAspect="1"/>
            </p:cNvPicPr>
            <p:nvPr/>
          </p:nvPicPr>
          <p:blipFill rotWithShape="1">
            <a:blip r:embed="rId6">
              <a:extLst>
                <a:ext uri="{28A0092B-C50C-407E-A947-70E740481C1C}">
                  <a14:useLocalDpi xmlns:a14="http://schemas.microsoft.com/office/drawing/2010/main" val="0"/>
                </a:ext>
              </a:extLst>
            </a:blip>
            <a:srcRect l="70805" t="5263" r="21174" b="5263"/>
            <a:stretch/>
          </p:blipFill>
          <p:spPr>
            <a:xfrm>
              <a:off x="9111716" y="809114"/>
              <a:ext cx="861661" cy="5239773"/>
            </a:xfrm>
            <a:prstGeom prst="roundRect">
              <a:avLst>
                <a:gd name="adj" fmla="val 50000"/>
              </a:avLst>
            </a:prstGeom>
          </p:spPr>
        </p:pic>
        <p:pic>
          <p:nvPicPr>
            <p:cNvPr id="49" name="Picture 48">
              <a:extLst>
                <a:ext uri="{FF2B5EF4-FFF2-40B4-BE49-F238E27FC236}">
                  <a16:creationId xmlns:a16="http://schemas.microsoft.com/office/drawing/2014/main" id="{ABB92972-759C-6C02-504E-0A59CCA97231}"/>
                </a:ext>
              </a:extLst>
            </p:cNvPr>
            <p:cNvPicPr>
              <a:picLocks noChangeAspect="1"/>
            </p:cNvPicPr>
            <p:nvPr/>
          </p:nvPicPr>
          <p:blipFill rotWithShape="1">
            <a:blip r:embed="rId7">
              <a:extLst>
                <a:ext uri="{28A0092B-C50C-407E-A947-70E740481C1C}">
                  <a14:useLocalDpi xmlns:a14="http://schemas.microsoft.com/office/drawing/2010/main" val="0"/>
                </a:ext>
              </a:extLst>
            </a:blip>
            <a:srcRect l="80632" t="5501" r="11547" b="5501"/>
            <a:stretch/>
          </p:blipFill>
          <p:spPr>
            <a:xfrm>
              <a:off x="10153112" y="823050"/>
              <a:ext cx="840218" cy="5211901"/>
            </a:xfrm>
            <a:prstGeom prst="roundRect">
              <a:avLst>
                <a:gd name="adj" fmla="val 50000"/>
              </a:avLst>
            </a:prstGeom>
          </p:spPr>
        </p:pic>
      </p:grpSp>
      <p:sp>
        <p:nvSpPr>
          <p:cNvPr id="3" name="Oval 2">
            <a:hlinkClick r:id="rId8" action="ppaction://hlinksldjump"/>
            <a:extLst>
              <a:ext uri="{FF2B5EF4-FFF2-40B4-BE49-F238E27FC236}">
                <a16:creationId xmlns:a16="http://schemas.microsoft.com/office/drawing/2014/main" id="{DB2EA67D-ED24-1DFC-11E0-6470FBA2B435}"/>
              </a:ext>
            </a:extLst>
          </p:cNvPr>
          <p:cNvSpPr/>
          <p:nvPr/>
        </p:nvSpPr>
        <p:spPr>
          <a:xfrm>
            <a:off x="315203" y="5219700"/>
            <a:ext cx="736600" cy="736600"/>
          </a:xfrm>
          <a:prstGeom prst="ellipse">
            <a:avLst/>
          </a:prstGeom>
          <a:blipFill>
            <a:blip r:embed="rId9"/>
            <a:stretch>
              <a:fillRect l="5000" t="1000" r="7000" b="-2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hlinkClick r:id="rId10" action="ppaction://hlinksldjump"/>
            <a:extLst>
              <a:ext uri="{FF2B5EF4-FFF2-40B4-BE49-F238E27FC236}">
                <a16:creationId xmlns:a16="http://schemas.microsoft.com/office/drawing/2014/main" id="{9399D722-FF9D-89EB-84A1-DAF0E877A504}"/>
              </a:ext>
            </a:extLst>
          </p:cNvPr>
          <p:cNvSpPr/>
          <p:nvPr/>
        </p:nvSpPr>
        <p:spPr>
          <a:xfrm>
            <a:off x="1398849" y="5219700"/>
            <a:ext cx="736600" cy="736600"/>
          </a:xfrm>
          <a:prstGeom prst="ellipse">
            <a:avLst/>
          </a:prstGeom>
          <a:blipFill>
            <a:blip r:embed="rId11"/>
            <a:stretch>
              <a:fillRect l="5000" t="1000" r="7000" b="-2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hlinkClick r:id="rId12" action="ppaction://hlinksldjump"/>
            <a:extLst>
              <a:ext uri="{FF2B5EF4-FFF2-40B4-BE49-F238E27FC236}">
                <a16:creationId xmlns:a16="http://schemas.microsoft.com/office/drawing/2014/main" id="{F73FA174-51B3-65AF-55CF-5A7C152C5399}"/>
              </a:ext>
            </a:extLst>
          </p:cNvPr>
          <p:cNvSpPr/>
          <p:nvPr/>
        </p:nvSpPr>
        <p:spPr>
          <a:xfrm>
            <a:off x="2373154" y="5219700"/>
            <a:ext cx="736600" cy="736600"/>
          </a:xfrm>
          <a:prstGeom prst="ellipse">
            <a:avLst/>
          </a:prstGeom>
          <a:blipFill dpi="0" rotWithShape="1">
            <a:blip r:embed="rId13"/>
            <a:srcRect/>
            <a:stretch>
              <a:fillRect l="-2000" t="-16000" r="-25000" b="-53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hlinkClick r:id="rId14" action="ppaction://hlinksldjump"/>
            <a:extLst>
              <a:ext uri="{FF2B5EF4-FFF2-40B4-BE49-F238E27FC236}">
                <a16:creationId xmlns:a16="http://schemas.microsoft.com/office/drawing/2014/main" id="{BE8AE7C6-EBF3-B6C5-F3AA-ED5D190535CB}"/>
              </a:ext>
            </a:extLst>
          </p:cNvPr>
          <p:cNvSpPr/>
          <p:nvPr/>
        </p:nvSpPr>
        <p:spPr>
          <a:xfrm>
            <a:off x="3434531" y="5219700"/>
            <a:ext cx="736600" cy="736600"/>
          </a:xfrm>
          <a:prstGeom prst="ellipse">
            <a:avLst/>
          </a:prstGeom>
          <a:blipFill dpi="0" rotWithShape="1">
            <a:blip r:embed="rId15"/>
            <a:srcRect/>
            <a:stretch>
              <a:fillRect l="-6000" t="14000" r="-4000" b="-19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hlinkClick r:id="rId16" action="ppaction://hlinksldjump"/>
            <a:extLst>
              <a:ext uri="{FF2B5EF4-FFF2-40B4-BE49-F238E27FC236}">
                <a16:creationId xmlns:a16="http://schemas.microsoft.com/office/drawing/2014/main" id="{838C3C84-1D4B-1883-3A4F-9004821D440F}"/>
              </a:ext>
            </a:extLst>
          </p:cNvPr>
          <p:cNvSpPr/>
          <p:nvPr/>
        </p:nvSpPr>
        <p:spPr>
          <a:xfrm>
            <a:off x="4463118" y="5219700"/>
            <a:ext cx="736600" cy="736600"/>
          </a:xfrm>
          <a:prstGeom prst="ellipse">
            <a:avLst/>
          </a:prstGeom>
          <a:blipFill>
            <a:blip r:embed="rId17"/>
            <a:stretch>
              <a:fillRect l="-6000" t="14000" r="-4000" b="-19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hlinkClick r:id="rId18" action="ppaction://hlinksldjump"/>
            <a:extLst>
              <a:ext uri="{FF2B5EF4-FFF2-40B4-BE49-F238E27FC236}">
                <a16:creationId xmlns:a16="http://schemas.microsoft.com/office/drawing/2014/main" id="{4B3F3FEC-D574-CD3E-A72F-14AA31D1C895}"/>
              </a:ext>
            </a:extLst>
          </p:cNvPr>
          <p:cNvSpPr/>
          <p:nvPr/>
        </p:nvSpPr>
        <p:spPr>
          <a:xfrm>
            <a:off x="11186910" y="5219700"/>
            <a:ext cx="736600" cy="736600"/>
          </a:xfrm>
          <a:prstGeom prst="ellipse">
            <a:avLst/>
          </a:prstGeom>
          <a:blipFill dpi="0" rotWithShape="1">
            <a:blip r:embed="rId19"/>
            <a:srcRect/>
            <a:stretch>
              <a:fillRect l="-21000" t="-29000" r="-34000" b="-30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50D1C087-21DC-7255-F727-2D3C190B9E4F}"/>
              </a:ext>
            </a:extLst>
          </p:cNvPr>
          <p:cNvSpPr txBox="1"/>
          <p:nvPr/>
        </p:nvSpPr>
        <p:spPr>
          <a:xfrm>
            <a:off x="268490" y="6858000"/>
            <a:ext cx="4406900" cy="1200329"/>
          </a:xfrm>
          <a:prstGeom prst="rect">
            <a:avLst/>
          </a:prstGeom>
          <a:noFill/>
        </p:spPr>
        <p:txBody>
          <a:bodyPr wrap="square" rtlCol="0">
            <a:spAutoFit/>
          </a:bodyPr>
          <a:lstStyle/>
          <a:p>
            <a:r>
              <a:rPr lang="en-US" sz="7200" dirty="0">
                <a:solidFill>
                  <a:schemeClr val="bg1"/>
                </a:solidFill>
                <a:latin typeface="Montserrat ExtraBold" panose="00000900000000000000" pitchFamily="2" charset="0"/>
              </a:rPr>
              <a:t>Findings</a:t>
            </a:r>
            <a:endParaRPr lang="en-IN" sz="7200" dirty="0">
              <a:solidFill>
                <a:schemeClr val="bg1"/>
              </a:solidFill>
              <a:latin typeface="Montserrat ExtraBold" panose="00000900000000000000" pitchFamily="2" charset="0"/>
            </a:endParaRPr>
          </a:p>
        </p:txBody>
      </p:sp>
    </p:spTree>
    <p:extLst>
      <p:ext uri="{BB962C8B-B14F-4D97-AF65-F5344CB8AC3E}">
        <p14:creationId xmlns:p14="http://schemas.microsoft.com/office/powerpoint/2010/main" val="409188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tx2"/>
            </a:gs>
            <a:gs pos="74000">
              <a:schemeClr val="tx2">
                <a:lumMod val="75000"/>
              </a:schemeClr>
            </a:gs>
          </a:gsLst>
          <a:lin ang="2700000" scaled="1"/>
        </a:gra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BBABB7A-2D3F-FCD7-D867-82678C730220}"/>
              </a:ext>
            </a:extLst>
          </p:cNvPr>
          <p:cNvSpPr txBox="1"/>
          <p:nvPr/>
        </p:nvSpPr>
        <p:spPr>
          <a:xfrm>
            <a:off x="342901" y="304800"/>
            <a:ext cx="4406900" cy="1200329"/>
          </a:xfrm>
          <a:prstGeom prst="rect">
            <a:avLst/>
          </a:prstGeom>
          <a:noFill/>
        </p:spPr>
        <p:txBody>
          <a:bodyPr wrap="square" rtlCol="0">
            <a:spAutoFit/>
          </a:bodyPr>
          <a:lstStyle/>
          <a:p>
            <a:r>
              <a:rPr lang="en-US" sz="7200" dirty="0">
                <a:solidFill>
                  <a:schemeClr val="bg1"/>
                </a:solidFill>
                <a:latin typeface="Montserrat ExtraBold" panose="00000900000000000000" pitchFamily="2" charset="0"/>
              </a:rPr>
              <a:t>Findings</a:t>
            </a:r>
            <a:endParaRPr lang="en-IN" sz="7200" dirty="0">
              <a:solidFill>
                <a:schemeClr val="bg1"/>
              </a:solidFill>
              <a:latin typeface="Montserrat ExtraBold" panose="00000900000000000000" pitchFamily="2" charset="0"/>
            </a:endParaRPr>
          </a:p>
        </p:txBody>
      </p:sp>
      <p:pic>
        <p:nvPicPr>
          <p:cNvPr id="10" name="Picture 9">
            <a:extLst>
              <a:ext uri="{FF2B5EF4-FFF2-40B4-BE49-F238E27FC236}">
                <a16:creationId xmlns:a16="http://schemas.microsoft.com/office/drawing/2014/main" id="{B21E305A-E449-812D-B4C5-D95404B206D2}"/>
              </a:ext>
            </a:extLst>
          </p:cNvPr>
          <p:cNvPicPr>
            <a:picLocks noChangeAspect="1"/>
          </p:cNvPicPr>
          <p:nvPr/>
        </p:nvPicPr>
        <p:blipFill>
          <a:blip r:embed="rId2"/>
          <a:stretch>
            <a:fillRect/>
          </a:stretch>
        </p:blipFill>
        <p:spPr>
          <a:xfrm>
            <a:off x="342900" y="1926156"/>
            <a:ext cx="9105900" cy="1716930"/>
          </a:xfrm>
          <a:prstGeom prst="rect">
            <a:avLst/>
          </a:prstGeom>
        </p:spPr>
      </p:pic>
      <p:grpSp>
        <p:nvGrpSpPr>
          <p:cNvPr id="11" name="Group 10">
            <a:extLst>
              <a:ext uri="{FF2B5EF4-FFF2-40B4-BE49-F238E27FC236}">
                <a16:creationId xmlns:a16="http://schemas.microsoft.com/office/drawing/2014/main" id="{C389FDE9-98BF-91E4-7ADA-F8945B5995F9}"/>
              </a:ext>
            </a:extLst>
          </p:cNvPr>
          <p:cNvGrpSpPr/>
          <p:nvPr/>
        </p:nvGrpSpPr>
        <p:grpSpPr>
          <a:xfrm>
            <a:off x="7895089" y="3429000"/>
            <a:ext cx="5283316" cy="3795486"/>
            <a:chOff x="7056889" y="3429000"/>
            <a:chExt cx="5283316" cy="3795486"/>
          </a:xfrm>
        </p:grpSpPr>
        <p:sp>
          <p:nvSpPr>
            <p:cNvPr id="12" name="Isosceles Triangle 11">
              <a:extLst>
                <a:ext uri="{FF2B5EF4-FFF2-40B4-BE49-F238E27FC236}">
                  <a16:creationId xmlns:a16="http://schemas.microsoft.com/office/drawing/2014/main" id="{49728261-B91D-1CDE-83F3-42D50AB71360}"/>
                </a:ext>
              </a:extLst>
            </p:cNvPr>
            <p:cNvSpPr/>
            <p:nvPr/>
          </p:nvSpPr>
          <p:spPr>
            <a:xfrm>
              <a:off x="7776594" y="3429000"/>
              <a:ext cx="4563611" cy="3581400"/>
            </a:xfrm>
            <a:prstGeom prst="triangle">
              <a:avLst/>
            </a:prstGeom>
            <a:solidFill>
              <a:schemeClr val="bg1">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Isosceles Triangle 12">
              <a:extLst>
                <a:ext uri="{FF2B5EF4-FFF2-40B4-BE49-F238E27FC236}">
                  <a16:creationId xmlns:a16="http://schemas.microsoft.com/office/drawing/2014/main" id="{95F6D719-A3BD-C2CF-4421-887B254E0FE4}"/>
                </a:ext>
              </a:extLst>
            </p:cNvPr>
            <p:cNvSpPr/>
            <p:nvPr/>
          </p:nvSpPr>
          <p:spPr>
            <a:xfrm>
              <a:off x="7628389" y="3795486"/>
              <a:ext cx="3350535" cy="3062514"/>
            </a:xfrm>
            <a:prstGeom prst="triangle">
              <a:avLst/>
            </a:prstGeom>
            <a:solidFill>
              <a:schemeClr val="bg1">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Isosceles Triangle 13">
              <a:extLst>
                <a:ext uri="{FF2B5EF4-FFF2-40B4-BE49-F238E27FC236}">
                  <a16:creationId xmlns:a16="http://schemas.microsoft.com/office/drawing/2014/main" id="{C1EBEF05-938B-FE7B-7D9B-B717DBB0208B}"/>
                </a:ext>
              </a:extLst>
            </p:cNvPr>
            <p:cNvSpPr/>
            <p:nvPr/>
          </p:nvSpPr>
          <p:spPr>
            <a:xfrm>
              <a:off x="7056889" y="4161972"/>
              <a:ext cx="3350535" cy="3062514"/>
            </a:xfrm>
            <a:prstGeom prst="triangle">
              <a:avLst/>
            </a:prstGeom>
            <a:solidFill>
              <a:schemeClr val="bg1">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5" name="TextBox 14">
            <a:extLst>
              <a:ext uri="{FF2B5EF4-FFF2-40B4-BE49-F238E27FC236}">
                <a16:creationId xmlns:a16="http://schemas.microsoft.com/office/drawing/2014/main" id="{3A469396-0B5B-B83D-00AB-77027CAD1420}"/>
              </a:ext>
            </a:extLst>
          </p:cNvPr>
          <p:cNvSpPr txBox="1"/>
          <p:nvPr/>
        </p:nvSpPr>
        <p:spPr>
          <a:xfrm>
            <a:off x="342900" y="4161972"/>
            <a:ext cx="8009389" cy="1384995"/>
          </a:xfrm>
          <a:prstGeom prst="rect">
            <a:avLst/>
          </a:prstGeom>
          <a:noFill/>
        </p:spPr>
        <p:txBody>
          <a:bodyPr wrap="square" rtlCol="0">
            <a:spAutoFit/>
          </a:bodyPr>
          <a:lstStyle/>
          <a:p>
            <a:r>
              <a:rPr lang="en-US" sz="2800" dirty="0">
                <a:solidFill>
                  <a:schemeClr val="bg1"/>
                </a:solidFill>
                <a:latin typeface="Montserrat Alternates ExLight" panose="00000300000000000000" pitchFamily="50" charset="0"/>
              </a:rPr>
              <a:t>Thus, we can say that XGBoost Classifier was the best suited algorithm for our dataset. </a:t>
            </a:r>
            <a:endParaRPr lang="en-IN" sz="2800" dirty="0">
              <a:solidFill>
                <a:schemeClr val="bg1"/>
              </a:solidFill>
              <a:latin typeface="Montserrat Alternates ExLight" panose="00000300000000000000" pitchFamily="50" charset="0"/>
            </a:endParaRPr>
          </a:p>
        </p:txBody>
      </p:sp>
    </p:spTree>
    <p:extLst>
      <p:ext uri="{BB962C8B-B14F-4D97-AF65-F5344CB8AC3E}">
        <p14:creationId xmlns:p14="http://schemas.microsoft.com/office/powerpoint/2010/main" val="178535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tx2"/>
            </a:gs>
            <a:gs pos="74000">
              <a:schemeClr val="tx2">
                <a:lumMod val="75000"/>
              </a:schemeClr>
            </a:gs>
          </a:gsLst>
          <a:lin ang="2700000" scaled="1"/>
        </a:gra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95DAEE9-59CF-A4A1-46E0-84A88499EE3C}"/>
              </a:ext>
            </a:extLst>
          </p:cNvPr>
          <p:cNvGrpSpPr/>
          <p:nvPr/>
        </p:nvGrpSpPr>
        <p:grpSpPr>
          <a:xfrm>
            <a:off x="8301489" y="3429000"/>
            <a:ext cx="5283316" cy="3795486"/>
            <a:chOff x="7056889" y="3429000"/>
            <a:chExt cx="5283316" cy="3795486"/>
          </a:xfrm>
        </p:grpSpPr>
        <p:sp>
          <p:nvSpPr>
            <p:cNvPr id="6" name="Isosceles Triangle 5">
              <a:extLst>
                <a:ext uri="{FF2B5EF4-FFF2-40B4-BE49-F238E27FC236}">
                  <a16:creationId xmlns:a16="http://schemas.microsoft.com/office/drawing/2014/main" id="{C2622BCB-A1BF-3D03-005D-FCA2522BF56B}"/>
                </a:ext>
              </a:extLst>
            </p:cNvPr>
            <p:cNvSpPr/>
            <p:nvPr/>
          </p:nvSpPr>
          <p:spPr>
            <a:xfrm>
              <a:off x="7776594" y="3429000"/>
              <a:ext cx="4563611" cy="3581400"/>
            </a:xfrm>
            <a:prstGeom prst="triangle">
              <a:avLst/>
            </a:prstGeom>
            <a:solidFill>
              <a:schemeClr val="bg1">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Isosceles Triangle 6">
              <a:extLst>
                <a:ext uri="{FF2B5EF4-FFF2-40B4-BE49-F238E27FC236}">
                  <a16:creationId xmlns:a16="http://schemas.microsoft.com/office/drawing/2014/main" id="{6FB17AA8-C930-8E3D-41B4-9DBF2EB8BA58}"/>
                </a:ext>
              </a:extLst>
            </p:cNvPr>
            <p:cNvSpPr/>
            <p:nvPr/>
          </p:nvSpPr>
          <p:spPr>
            <a:xfrm>
              <a:off x="7628389" y="3795486"/>
              <a:ext cx="3350535" cy="3062514"/>
            </a:xfrm>
            <a:prstGeom prst="triangle">
              <a:avLst/>
            </a:prstGeom>
            <a:solidFill>
              <a:schemeClr val="bg1">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Isosceles Triangle 7">
              <a:extLst>
                <a:ext uri="{FF2B5EF4-FFF2-40B4-BE49-F238E27FC236}">
                  <a16:creationId xmlns:a16="http://schemas.microsoft.com/office/drawing/2014/main" id="{AED157E9-4780-ED91-3646-45B5E083A735}"/>
                </a:ext>
              </a:extLst>
            </p:cNvPr>
            <p:cNvSpPr/>
            <p:nvPr/>
          </p:nvSpPr>
          <p:spPr>
            <a:xfrm>
              <a:off x="7056889" y="4161972"/>
              <a:ext cx="3350535" cy="3062514"/>
            </a:xfrm>
            <a:prstGeom prst="triangle">
              <a:avLst/>
            </a:prstGeom>
            <a:solidFill>
              <a:schemeClr val="bg1">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1779CB01-0E11-0E0D-0E22-3E5DE313AFA4}"/>
              </a:ext>
            </a:extLst>
          </p:cNvPr>
          <p:cNvGrpSpPr/>
          <p:nvPr/>
        </p:nvGrpSpPr>
        <p:grpSpPr>
          <a:xfrm rot="10800000">
            <a:off x="-1185469" y="-366486"/>
            <a:ext cx="5283316" cy="3795486"/>
            <a:chOff x="7056889" y="3429000"/>
            <a:chExt cx="5283316" cy="3795486"/>
          </a:xfrm>
        </p:grpSpPr>
        <p:sp>
          <p:nvSpPr>
            <p:cNvPr id="10" name="Isosceles Triangle 9">
              <a:extLst>
                <a:ext uri="{FF2B5EF4-FFF2-40B4-BE49-F238E27FC236}">
                  <a16:creationId xmlns:a16="http://schemas.microsoft.com/office/drawing/2014/main" id="{DDAD5A8B-6C9A-1C5F-7E82-AC15E28F2994}"/>
                </a:ext>
              </a:extLst>
            </p:cNvPr>
            <p:cNvSpPr/>
            <p:nvPr/>
          </p:nvSpPr>
          <p:spPr>
            <a:xfrm>
              <a:off x="7776594" y="3429000"/>
              <a:ext cx="4563611" cy="3581400"/>
            </a:xfrm>
            <a:prstGeom prst="triangle">
              <a:avLst/>
            </a:prstGeom>
            <a:solidFill>
              <a:schemeClr val="bg1">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Isosceles Triangle 10">
              <a:extLst>
                <a:ext uri="{FF2B5EF4-FFF2-40B4-BE49-F238E27FC236}">
                  <a16:creationId xmlns:a16="http://schemas.microsoft.com/office/drawing/2014/main" id="{89ED2EF2-8669-0A0A-BAA3-05DD2B4C6BDA}"/>
                </a:ext>
              </a:extLst>
            </p:cNvPr>
            <p:cNvSpPr/>
            <p:nvPr/>
          </p:nvSpPr>
          <p:spPr>
            <a:xfrm>
              <a:off x="7628389" y="3795486"/>
              <a:ext cx="3350535" cy="3062514"/>
            </a:xfrm>
            <a:prstGeom prst="triangle">
              <a:avLst/>
            </a:prstGeom>
            <a:solidFill>
              <a:schemeClr val="bg1">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Isosceles Triangle 11">
              <a:extLst>
                <a:ext uri="{FF2B5EF4-FFF2-40B4-BE49-F238E27FC236}">
                  <a16:creationId xmlns:a16="http://schemas.microsoft.com/office/drawing/2014/main" id="{BD4FE984-3135-1CB4-1096-541F4613D5DE}"/>
                </a:ext>
              </a:extLst>
            </p:cNvPr>
            <p:cNvSpPr/>
            <p:nvPr/>
          </p:nvSpPr>
          <p:spPr>
            <a:xfrm>
              <a:off x="7056889" y="4161972"/>
              <a:ext cx="3350535" cy="3062514"/>
            </a:xfrm>
            <a:prstGeom prst="triangle">
              <a:avLst/>
            </a:prstGeom>
            <a:solidFill>
              <a:schemeClr val="bg1">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Rounded Corners 12">
            <a:extLst>
              <a:ext uri="{FF2B5EF4-FFF2-40B4-BE49-F238E27FC236}">
                <a16:creationId xmlns:a16="http://schemas.microsoft.com/office/drawing/2014/main" id="{3BFA9D33-1681-4757-0E9B-8658BE86357B}"/>
              </a:ext>
            </a:extLst>
          </p:cNvPr>
          <p:cNvSpPr/>
          <p:nvPr/>
        </p:nvSpPr>
        <p:spPr>
          <a:xfrm>
            <a:off x="2293315" y="1852250"/>
            <a:ext cx="7099300" cy="3886471"/>
          </a:xfrm>
          <a:prstGeom prst="roundRect">
            <a:avLst/>
          </a:prstGeom>
          <a:solidFill>
            <a:schemeClr val="bg1">
              <a:alpha val="7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Rectangle: Rounded Corners 13">
            <a:extLst>
              <a:ext uri="{FF2B5EF4-FFF2-40B4-BE49-F238E27FC236}">
                <a16:creationId xmlns:a16="http://schemas.microsoft.com/office/drawing/2014/main" id="{9329FDAD-11A6-9B12-B2FF-C28CB4A95EAC}"/>
              </a:ext>
            </a:extLst>
          </p:cNvPr>
          <p:cNvSpPr/>
          <p:nvPr/>
        </p:nvSpPr>
        <p:spPr>
          <a:xfrm>
            <a:off x="1818684" y="1224282"/>
            <a:ext cx="8040406" cy="1158420"/>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Graphic 14" descr="Magnifying glass">
            <a:extLst>
              <a:ext uri="{FF2B5EF4-FFF2-40B4-BE49-F238E27FC236}">
                <a16:creationId xmlns:a16="http://schemas.microsoft.com/office/drawing/2014/main" id="{F201F1E3-3965-C871-07D8-9DBADE53D3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72411" y="1346292"/>
            <a:ext cx="914400" cy="914400"/>
          </a:xfrm>
          <a:prstGeom prst="rect">
            <a:avLst/>
          </a:prstGeom>
        </p:spPr>
      </p:pic>
      <p:sp>
        <p:nvSpPr>
          <p:cNvPr id="16" name="TextBox 15">
            <a:extLst>
              <a:ext uri="{FF2B5EF4-FFF2-40B4-BE49-F238E27FC236}">
                <a16:creationId xmlns:a16="http://schemas.microsoft.com/office/drawing/2014/main" id="{2AF426B2-9A72-59A1-215B-10AC9A149C5A}"/>
              </a:ext>
            </a:extLst>
          </p:cNvPr>
          <p:cNvSpPr txBox="1"/>
          <p:nvPr/>
        </p:nvSpPr>
        <p:spPr>
          <a:xfrm>
            <a:off x="2886811" y="1279578"/>
            <a:ext cx="6396889" cy="1015663"/>
          </a:xfrm>
          <a:prstGeom prst="rect">
            <a:avLst/>
          </a:prstGeom>
          <a:noFill/>
        </p:spPr>
        <p:txBody>
          <a:bodyPr wrap="square" rtlCol="0">
            <a:spAutoFit/>
          </a:bodyPr>
          <a:lstStyle/>
          <a:p>
            <a:pPr algn="ctr"/>
            <a:r>
              <a:rPr lang="en-US" sz="6000" dirty="0">
                <a:latin typeface="Microsoft Sans Serif" panose="020B0604020202020204" pitchFamily="34" charset="0"/>
                <a:ea typeface="Microsoft Sans Serif" panose="020B0604020202020204" pitchFamily="34" charset="0"/>
                <a:cs typeface="Microsoft Sans Serif" panose="020B0604020202020204" pitchFamily="34" charset="0"/>
              </a:rPr>
              <a:t>Bibliography</a:t>
            </a:r>
            <a:endParaRPr lang="en-IN" sz="60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7" name="TextBox 16">
            <a:extLst>
              <a:ext uri="{FF2B5EF4-FFF2-40B4-BE49-F238E27FC236}">
                <a16:creationId xmlns:a16="http://schemas.microsoft.com/office/drawing/2014/main" id="{E9A44E7F-CAFF-DD7C-A920-1FAC5FA930CB}"/>
              </a:ext>
            </a:extLst>
          </p:cNvPr>
          <p:cNvSpPr txBox="1"/>
          <p:nvPr/>
        </p:nvSpPr>
        <p:spPr>
          <a:xfrm>
            <a:off x="2628900" y="2453820"/>
            <a:ext cx="6392294" cy="3262432"/>
          </a:xfrm>
          <a:prstGeom prst="rect">
            <a:avLst/>
          </a:prstGeom>
          <a:noFill/>
        </p:spPr>
        <p:txBody>
          <a:bodyPr wrap="square" rtlCol="0">
            <a:spAutoFit/>
          </a:bodyPr>
          <a:lstStyle/>
          <a:p>
            <a:pPr marL="285750" indent="-285750">
              <a:buFont typeface="Arial" panose="020B0604020202020204" pitchFamily="34" charset="0"/>
              <a:buChar char="•"/>
            </a:pPr>
            <a:r>
              <a:rPr lang="en-US" sz="1900" dirty="0">
                <a:latin typeface="Bahnschrift SemiLight" panose="020B0502040204020203" pitchFamily="34" charset="0"/>
                <a:hlinkClick r:id="rId4"/>
              </a:rPr>
              <a:t>https://www.geeksforgeeks.org/online-payment-fraud-detection-using-machine-learning-in-python/</a:t>
            </a:r>
            <a:endParaRPr lang="en-US" sz="1900" dirty="0">
              <a:latin typeface="Bahnschrift SemiLight" panose="020B0502040204020203" pitchFamily="34" charset="0"/>
            </a:endParaRPr>
          </a:p>
          <a:p>
            <a:pPr marL="285750" indent="-285750">
              <a:buFont typeface="Arial" panose="020B0604020202020204" pitchFamily="34" charset="0"/>
              <a:buChar char="•"/>
            </a:pPr>
            <a:r>
              <a:rPr lang="en-US" sz="1900" dirty="0">
                <a:latin typeface="Bahnschrift SemiLight" panose="020B0502040204020203" pitchFamily="34" charset="0"/>
                <a:hlinkClick r:id="rId5"/>
              </a:rPr>
              <a:t>https://stripe.com/en-in/resources/more/how-machine-learning-works-for-payment-fraud-detection-and-prevention</a:t>
            </a:r>
            <a:r>
              <a:rPr lang="en-US" sz="1900" dirty="0">
                <a:latin typeface="Bahnschrift SemiLight" panose="020B0502040204020203" pitchFamily="34" charset="0"/>
              </a:rPr>
              <a:t> </a:t>
            </a:r>
          </a:p>
          <a:p>
            <a:pPr marL="285750" indent="-285750">
              <a:buFont typeface="Arial" panose="020B0604020202020204" pitchFamily="34" charset="0"/>
              <a:buChar char="•"/>
            </a:pPr>
            <a:r>
              <a:rPr lang="en-US" sz="1900" dirty="0">
                <a:latin typeface="Bahnschrift SemiLight" panose="020B0502040204020203" pitchFamily="34" charset="0"/>
                <a:hlinkClick r:id="rId6"/>
              </a:rPr>
              <a:t>https://ieeexplore.ieee.org/document/10142404</a:t>
            </a:r>
            <a:endParaRPr lang="en-US" sz="1900" dirty="0">
              <a:latin typeface="Bahnschrift SemiLight" panose="020B0502040204020203" pitchFamily="34" charset="0"/>
            </a:endParaRPr>
          </a:p>
          <a:p>
            <a:pPr marL="285750" indent="-285750">
              <a:buFont typeface="Arial" panose="020B0604020202020204" pitchFamily="34" charset="0"/>
              <a:buChar char="•"/>
            </a:pPr>
            <a:r>
              <a:rPr lang="en-US" sz="1900" dirty="0">
                <a:latin typeface="Bahnschrift SemiLight" panose="020B0502040204020203" pitchFamily="34" charset="0"/>
                <a:hlinkClick r:id="rId7"/>
              </a:rPr>
              <a:t>https://iopscience.iop.org/article/10.1088/1742-6596/2023/1/012054</a:t>
            </a:r>
            <a:endParaRPr lang="en-US" sz="1900" dirty="0">
              <a:latin typeface="Bahnschrift SemiLight" panose="020B0502040204020203" pitchFamily="34" charset="0"/>
            </a:endParaRPr>
          </a:p>
          <a:p>
            <a:pPr marL="285750" indent="-285750">
              <a:buFont typeface="Arial" panose="020B0604020202020204" pitchFamily="34" charset="0"/>
              <a:buChar char="•"/>
            </a:pPr>
            <a:r>
              <a:rPr lang="en-US" sz="1900" dirty="0">
                <a:latin typeface="Bahnschrift SemiLight" panose="020B0502040204020203" pitchFamily="34" charset="0"/>
                <a:hlinkClick r:id="rId8"/>
              </a:rPr>
              <a:t>https://www.kaggle.com/datasets/rupakroy/online-payments-fraud-detection-dataset</a:t>
            </a:r>
            <a:endParaRPr lang="en-US" sz="1900" dirty="0">
              <a:latin typeface="Bahnschrift SemiLight" panose="020B0502040204020203" pitchFamily="34" charset="0"/>
            </a:endParaRPr>
          </a:p>
          <a:p>
            <a:endParaRPr lang="en-US" sz="1600" dirty="0">
              <a:latin typeface="Bahnschrift SemiLight" panose="020B0502040204020203" pitchFamily="34" charset="0"/>
            </a:endParaRPr>
          </a:p>
        </p:txBody>
      </p:sp>
    </p:spTree>
    <p:extLst>
      <p:ext uri="{BB962C8B-B14F-4D97-AF65-F5344CB8AC3E}">
        <p14:creationId xmlns:p14="http://schemas.microsoft.com/office/powerpoint/2010/main" val="222521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tx2"/>
            </a:gs>
            <a:gs pos="74000">
              <a:schemeClr val="tx2">
                <a:lumMod val="75000"/>
              </a:schemeClr>
            </a:gs>
          </a:gsLst>
          <a:lin ang="5400000" scaled="1"/>
        </a:gra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A98BDBCE-02AA-EC0D-18E9-1C3A59734479}"/>
              </a:ext>
            </a:extLst>
          </p:cNvPr>
          <p:cNvSpPr/>
          <p:nvPr/>
        </p:nvSpPr>
        <p:spPr>
          <a:xfrm>
            <a:off x="508000" y="457200"/>
            <a:ext cx="11176000" cy="5943600"/>
          </a:xfrm>
          <a:prstGeom prst="roundRect">
            <a:avLst>
              <a:gd name="adj" fmla="val 5531"/>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Rounded Corners 11">
            <a:extLst>
              <a:ext uri="{FF2B5EF4-FFF2-40B4-BE49-F238E27FC236}">
                <a16:creationId xmlns:a16="http://schemas.microsoft.com/office/drawing/2014/main" id="{FF4277EB-F996-B62A-C76B-773DDCBC952D}"/>
              </a:ext>
            </a:extLst>
          </p:cNvPr>
          <p:cNvSpPr/>
          <p:nvPr/>
        </p:nvSpPr>
        <p:spPr>
          <a:xfrm>
            <a:off x="920958" y="-2146300"/>
            <a:ext cx="4978395" cy="2146300"/>
          </a:xfrm>
          <a:prstGeom prst="roundRect">
            <a:avLst>
              <a:gd name="adj" fmla="val 50000"/>
            </a:avLst>
          </a:prstGeom>
          <a:solidFill>
            <a:schemeClr val="tx2">
              <a:lumMod val="5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5" name="Oval 4">
            <a:extLst>
              <a:ext uri="{FF2B5EF4-FFF2-40B4-BE49-F238E27FC236}">
                <a16:creationId xmlns:a16="http://schemas.microsoft.com/office/drawing/2014/main" id="{A32DD7B0-E078-3928-0EBC-261275F7AC25}"/>
              </a:ext>
            </a:extLst>
          </p:cNvPr>
          <p:cNvSpPr/>
          <p:nvPr/>
        </p:nvSpPr>
        <p:spPr>
          <a:xfrm>
            <a:off x="1028700" y="1257300"/>
            <a:ext cx="1765300" cy="1765300"/>
          </a:xfrm>
          <a:prstGeom prst="ellips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Oval 7">
            <a:extLst>
              <a:ext uri="{FF2B5EF4-FFF2-40B4-BE49-F238E27FC236}">
                <a16:creationId xmlns:a16="http://schemas.microsoft.com/office/drawing/2014/main" id="{94F3D226-79B1-FAA9-F75C-38A75D0B966E}"/>
              </a:ext>
            </a:extLst>
          </p:cNvPr>
          <p:cNvSpPr/>
          <p:nvPr/>
        </p:nvSpPr>
        <p:spPr>
          <a:xfrm>
            <a:off x="1028700" y="3835400"/>
            <a:ext cx="1765300" cy="1765300"/>
          </a:xfrm>
          <a:prstGeom prst="ellips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0" name="Straight Connector 9">
            <a:extLst>
              <a:ext uri="{FF2B5EF4-FFF2-40B4-BE49-F238E27FC236}">
                <a16:creationId xmlns:a16="http://schemas.microsoft.com/office/drawing/2014/main" id="{C34CC912-6986-0663-9AAF-E39C2D5CDCC7}"/>
              </a:ext>
            </a:extLst>
          </p:cNvPr>
          <p:cNvCxnSpPr>
            <a:cxnSpLocks/>
          </p:cNvCxnSpPr>
          <p:nvPr/>
        </p:nvCxnSpPr>
        <p:spPr>
          <a:xfrm>
            <a:off x="5994400" y="1092200"/>
            <a:ext cx="0" cy="5060950"/>
          </a:xfrm>
          <a:prstGeom prst="line">
            <a:avLst/>
          </a:prstGeom>
          <a:ln w="57150">
            <a:gradFill>
              <a:gsLst>
                <a:gs pos="0">
                  <a:schemeClr val="tx2"/>
                </a:gs>
                <a:gs pos="75000">
                  <a:schemeClr val="tx2">
                    <a:lumMod val="5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B588D4F-86C3-18CD-146D-1F206D643525}"/>
              </a:ext>
            </a:extLst>
          </p:cNvPr>
          <p:cNvSpPr txBox="1"/>
          <p:nvPr/>
        </p:nvSpPr>
        <p:spPr>
          <a:xfrm>
            <a:off x="5080000" y="2360880"/>
            <a:ext cx="6464299" cy="1323439"/>
          </a:xfrm>
          <a:prstGeom prst="rect">
            <a:avLst/>
          </a:prstGeom>
          <a:noFill/>
        </p:spPr>
        <p:txBody>
          <a:bodyPr wrap="square" rtlCol="0">
            <a:spAutoFit/>
          </a:bodyPr>
          <a:lstStyle/>
          <a:p>
            <a:pPr algn="r"/>
            <a:r>
              <a:rPr lang="en-US" sz="8000" b="1" dirty="0">
                <a:solidFill>
                  <a:schemeClr val="bg1"/>
                </a:solidFill>
                <a:latin typeface="Bahnschrift Condensed" panose="020B0502040204020203" pitchFamily="34" charset="0"/>
              </a:rPr>
              <a:t>Meet Our Team</a:t>
            </a:r>
            <a:endParaRPr lang="en-IN" sz="8000" dirty="0">
              <a:solidFill>
                <a:schemeClr val="bg1"/>
              </a:solidFill>
              <a:latin typeface="Bahnschrift Condensed" panose="020B0502040204020203" pitchFamily="34" charset="0"/>
            </a:endParaRPr>
          </a:p>
        </p:txBody>
      </p:sp>
    </p:spTree>
    <p:extLst>
      <p:ext uri="{BB962C8B-B14F-4D97-AF65-F5344CB8AC3E}">
        <p14:creationId xmlns:p14="http://schemas.microsoft.com/office/powerpoint/2010/main" val="3626765440"/>
      </p:ext>
    </p:extLst>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tx2"/>
            </a:gs>
            <a:gs pos="74000">
              <a:schemeClr val="tx2">
                <a:lumMod val="75000"/>
              </a:schemeClr>
            </a:gs>
          </a:gsLst>
          <a:lin ang="5400000" scaled="1"/>
        </a:gra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FF4277EB-F996-B62A-C76B-773DDCBC952D}"/>
              </a:ext>
            </a:extLst>
          </p:cNvPr>
          <p:cNvSpPr/>
          <p:nvPr/>
        </p:nvSpPr>
        <p:spPr>
          <a:xfrm>
            <a:off x="825499" y="1092200"/>
            <a:ext cx="4978395" cy="2146300"/>
          </a:xfrm>
          <a:prstGeom prst="roundRect">
            <a:avLst>
              <a:gd name="adj" fmla="val 50000"/>
            </a:avLst>
          </a:prstGeom>
          <a:solidFill>
            <a:schemeClr val="tx2">
              <a:lumMod val="5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4" name="Rectangle: Rounded Corners 3">
            <a:extLst>
              <a:ext uri="{FF2B5EF4-FFF2-40B4-BE49-F238E27FC236}">
                <a16:creationId xmlns:a16="http://schemas.microsoft.com/office/drawing/2014/main" id="{A98BDBCE-02AA-EC0D-18E9-1C3A59734479}"/>
              </a:ext>
            </a:extLst>
          </p:cNvPr>
          <p:cNvSpPr/>
          <p:nvPr/>
        </p:nvSpPr>
        <p:spPr>
          <a:xfrm>
            <a:off x="508000" y="469900"/>
            <a:ext cx="11176000" cy="5943600"/>
          </a:xfrm>
          <a:prstGeom prst="roundRect">
            <a:avLst>
              <a:gd name="adj" fmla="val 5531"/>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Oval 4">
            <a:extLst>
              <a:ext uri="{FF2B5EF4-FFF2-40B4-BE49-F238E27FC236}">
                <a16:creationId xmlns:a16="http://schemas.microsoft.com/office/drawing/2014/main" id="{A32DD7B0-E078-3928-0EBC-261275F7AC25}"/>
              </a:ext>
            </a:extLst>
          </p:cNvPr>
          <p:cNvSpPr/>
          <p:nvPr/>
        </p:nvSpPr>
        <p:spPr>
          <a:xfrm>
            <a:off x="1028700" y="1257300"/>
            <a:ext cx="1765300" cy="1765300"/>
          </a:xfrm>
          <a:prstGeom prst="ellipse">
            <a:avLst/>
          </a:prstGeom>
          <a:blipFill dpi="0" rotWithShape="1">
            <a:blip r:embed="rId2"/>
            <a:srcRect/>
            <a:stretch>
              <a:fillRect l="5000" t="1000" r="7000" b="-2000"/>
            </a:stretch>
          </a:blip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Oval 7">
            <a:extLst>
              <a:ext uri="{FF2B5EF4-FFF2-40B4-BE49-F238E27FC236}">
                <a16:creationId xmlns:a16="http://schemas.microsoft.com/office/drawing/2014/main" id="{94F3D226-79B1-FAA9-F75C-38A75D0B966E}"/>
              </a:ext>
            </a:extLst>
          </p:cNvPr>
          <p:cNvSpPr/>
          <p:nvPr/>
        </p:nvSpPr>
        <p:spPr>
          <a:xfrm>
            <a:off x="1028700" y="3835400"/>
            <a:ext cx="1765300" cy="1765300"/>
          </a:xfrm>
          <a:prstGeom prst="ellips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0" name="Straight Connector 9">
            <a:extLst>
              <a:ext uri="{FF2B5EF4-FFF2-40B4-BE49-F238E27FC236}">
                <a16:creationId xmlns:a16="http://schemas.microsoft.com/office/drawing/2014/main" id="{C34CC912-6986-0663-9AAF-E39C2D5CDCC7}"/>
              </a:ext>
            </a:extLst>
          </p:cNvPr>
          <p:cNvCxnSpPr>
            <a:cxnSpLocks/>
          </p:cNvCxnSpPr>
          <p:nvPr/>
        </p:nvCxnSpPr>
        <p:spPr>
          <a:xfrm>
            <a:off x="5994400" y="1092200"/>
            <a:ext cx="0" cy="5060950"/>
          </a:xfrm>
          <a:prstGeom prst="line">
            <a:avLst/>
          </a:prstGeom>
          <a:ln w="57150">
            <a:gradFill>
              <a:gsLst>
                <a:gs pos="0">
                  <a:schemeClr val="tx2"/>
                </a:gs>
                <a:gs pos="75000">
                  <a:schemeClr val="tx2">
                    <a:lumMod val="5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B6EDD7A-33FA-E57F-603A-A3B750605536}"/>
              </a:ext>
            </a:extLst>
          </p:cNvPr>
          <p:cNvSpPr txBox="1"/>
          <p:nvPr/>
        </p:nvSpPr>
        <p:spPr>
          <a:xfrm>
            <a:off x="2997201" y="1688296"/>
            <a:ext cx="2349500" cy="954107"/>
          </a:xfrm>
          <a:prstGeom prst="rect">
            <a:avLst/>
          </a:prstGeom>
          <a:noFill/>
        </p:spPr>
        <p:txBody>
          <a:bodyPr wrap="square" rtlCol="0">
            <a:spAutoFit/>
          </a:bodyPr>
          <a:lstStyle/>
          <a:p>
            <a:r>
              <a:rPr lang="en-US" sz="2800" dirty="0">
                <a:solidFill>
                  <a:schemeClr val="bg1"/>
                </a:solidFill>
                <a:latin typeface="Bahnschrift" panose="020B0502040204020203" pitchFamily="34" charset="0"/>
              </a:rPr>
              <a:t>Ankit Kotnala</a:t>
            </a:r>
          </a:p>
          <a:p>
            <a:r>
              <a:rPr lang="en-US" sz="2800" dirty="0">
                <a:solidFill>
                  <a:schemeClr val="bg1"/>
                </a:solidFill>
                <a:latin typeface="Bahnschrift" panose="020B0502040204020203" pitchFamily="34" charset="0"/>
              </a:rPr>
              <a:t>09213702021</a:t>
            </a:r>
            <a:endParaRPr lang="en-IN" sz="2800" dirty="0">
              <a:solidFill>
                <a:schemeClr val="bg1"/>
              </a:solidFill>
              <a:latin typeface="Bahnschrift" panose="020B0502040204020203" pitchFamily="34" charset="0"/>
            </a:endParaRPr>
          </a:p>
        </p:txBody>
      </p:sp>
      <p:sp>
        <p:nvSpPr>
          <p:cNvPr id="14" name="TextBox 13">
            <a:extLst>
              <a:ext uri="{FF2B5EF4-FFF2-40B4-BE49-F238E27FC236}">
                <a16:creationId xmlns:a16="http://schemas.microsoft.com/office/drawing/2014/main" id="{FB588D4F-86C3-18CD-146D-1F206D643525}"/>
              </a:ext>
            </a:extLst>
          </p:cNvPr>
          <p:cNvSpPr txBox="1"/>
          <p:nvPr/>
        </p:nvSpPr>
        <p:spPr>
          <a:xfrm>
            <a:off x="7124702" y="1093886"/>
            <a:ext cx="4165598" cy="923330"/>
          </a:xfrm>
          <a:prstGeom prst="rect">
            <a:avLst/>
          </a:prstGeom>
          <a:noFill/>
        </p:spPr>
        <p:txBody>
          <a:bodyPr wrap="square" rtlCol="0">
            <a:spAutoFit/>
          </a:bodyPr>
          <a:lstStyle/>
          <a:p>
            <a:pPr algn="r"/>
            <a:r>
              <a:rPr lang="en-US" sz="5400" b="1" dirty="0">
                <a:solidFill>
                  <a:schemeClr val="bg1"/>
                </a:solidFill>
                <a:latin typeface="Bahnschrift Condensed" panose="020B0502040204020203" pitchFamily="34" charset="0"/>
              </a:rPr>
              <a:t>Ankit</a:t>
            </a:r>
            <a:r>
              <a:rPr lang="en-US" sz="5400" dirty="0">
                <a:solidFill>
                  <a:schemeClr val="bg1"/>
                </a:solidFill>
                <a:latin typeface="Bahnschrift Condensed" panose="020B0502040204020203" pitchFamily="34" charset="0"/>
              </a:rPr>
              <a:t> Kotnala</a:t>
            </a:r>
            <a:endParaRPr lang="en-IN" sz="5400" dirty="0">
              <a:solidFill>
                <a:schemeClr val="bg1"/>
              </a:solidFill>
              <a:latin typeface="Bahnschrift Condensed" panose="020B0502040204020203" pitchFamily="34" charset="0"/>
            </a:endParaRPr>
          </a:p>
        </p:txBody>
      </p:sp>
      <p:sp>
        <p:nvSpPr>
          <p:cNvPr id="15" name="TextBox 14">
            <a:extLst>
              <a:ext uri="{FF2B5EF4-FFF2-40B4-BE49-F238E27FC236}">
                <a16:creationId xmlns:a16="http://schemas.microsoft.com/office/drawing/2014/main" id="{4EC27D26-89CA-4A25-03F5-AE67D693A2E9}"/>
              </a:ext>
            </a:extLst>
          </p:cNvPr>
          <p:cNvSpPr txBox="1"/>
          <p:nvPr/>
        </p:nvSpPr>
        <p:spPr>
          <a:xfrm>
            <a:off x="6997699" y="2312432"/>
            <a:ext cx="4165597" cy="3416320"/>
          </a:xfrm>
          <a:prstGeom prst="rect">
            <a:avLst/>
          </a:prstGeom>
          <a:noFill/>
        </p:spPr>
        <p:txBody>
          <a:bodyPr wrap="square" rtlCol="0">
            <a:spAutoFit/>
          </a:bodyPr>
          <a:lstStyle/>
          <a:p>
            <a:r>
              <a:rPr lang="en-US" b="0" i="0" dirty="0">
                <a:solidFill>
                  <a:schemeClr val="bg1"/>
                </a:solidFill>
                <a:effectLst/>
                <a:latin typeface="NSimSun" panose="02010609030101010101" pitchFamily="49" charset="-122"/>
                <a:ea typeface="NSimSun" panose="02010609030101010101" pitchFamily="49" charset="-122"/>
              </a:rPr>
              <a:t>I contributed significantly to the development of a compelling PowerPoint presentation, meticulously curated data sets, and actively participated in the research paper creation process. My dedication to thorough data collection and collaboration enhanced the overall quality of our projects, ensuring a comprehensive and impactful outcome.</a:t>
            </a:r>
            <a:endParaRPr lang="en-IN" dirty="0">
              <a:solidFill>
                <a:schemeClr val="bg1"/>
              </a:solidFill>
              <a:latin typeface="NSimSun" panose="02010609030101010101" pitchFamily="49" charset="-122"/>
              <a:ea typeface="NSimSun" panose="02010609030101010101" pitchFamily="49" charset="-122"/>
            </a:endParaRPr>
          </a:p>
        </p:txBody>
      </p:sp>
      <p:sp>
        <p:nvSpPr>
          <p:cNvPr id="16" name="TextBox 15">
            <a:extLst>
              <a:ext uri="{FF2B5EF4-FFF2-40B4-BE49-F238E27FC236}">
                <a16:creationId xmlns:a16="http://schemas.microsoft.com/office/drawing/2014/main" id="{B97E49B1-59B4-F31A-335D-12420E5D61BE}"/>
              </a:ext>
            </a:extLst>
          </p:cNvPr>
          <p:cNvSpPr txBox="1"/>
          <p:nvPr/>
        </p:nvSpPr>
        <p:spPr>
          <a:xfrm>
            <a:off x="9429741" y="1754089"/>
            <a:ext cx="2774959" cy="584775"/>
          </a:xfrm>
          <a:prstGeom prst="rect">
            <a:avLst/>
          </a:prstGeom>
          <a:noFill/>
        </p:spPr>
        <p:txBody>
          <a:bodyPr wrap="square" rtlCol="0">
            <a:spAutoFit/>
          </a:bodyPr>
          <a:lstStyle/>
          <a:p>
            <a:r>
              <a:rPr lang="en-US" sz="3200" b="1" dirty="0">
                <a:solidFill>
                  <a:schemeClr val="bg1"/>
                </a:solidFill>
                <a:latin typeface="Bahnschrift Condensed" panose="020B0502040204020203" pitchFamily="34" charset="0"/>
              </a:rPr>
              <a:t>BCA – V (M2)</a:t>
            </a:r>
            <a:endParaRPr lang="en-IN" sz="3200" b="1" dirty="0">
              <a:solidFill>
                <a:schemeClr val="bg1"/>
              </a:solidFill>
              <a:latin typeface="Bahnschrift Condensed" panose="020B0502040204020203" pitchFamily="34" charset="0"/>
            </a:endParaRPr>
          </a:p>
        </p:txBody>
      </p:sp>
    </p:spTree>
    <p:extLst>
      <p:ext uri="{BB962C8B-B14F-4D97-AF65-F5344CB8AC3E}">
        <p14:creationId xmlns:p14="http://schemas.microsoft.com/office/powerpoint/2010/main" val="1291160441"/>
      </p:ext>
    </p:extLst>
  </p:cSld>
  <p:clrMapOvr>
    <a:masterClrMapping/>
  </p:clrMapOvr>
  <mc:AlternateContent xmlns:mc="http://schemas.openxmlformats.org/markup-compatibility/2006" xmlns:p159="http://schemas.microsoft.com/office/powerpoint/2015/09/main">
    <mc:Choice Requires="p159">
      <p:transition spd="slow" advTm="8000">
        <p159:morph option="byObject"/>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3" grpId="0"/>
      <p:bldP spid="14" grpId="0"/>
      <p:bldP spid="15"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tx2"/>
            </a:gs>
            <a:gs pos="74000">
              <a:schemeClr val="tx2">
                <a:lumMod val="75000"/>
              </a:schemeClr>
            </a:gs>
          </a:gsLst>
          <a:lin ang="5400000" scaled="1"/>
        </a:gra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FF4277EB-F996-B62A-C76B-773DDCBC952D}"/>
              </a:ext>
            </a:extLst>
          </p:cNvPr>
          <p:cNvSpPr/>
          <p:nvPr/>
        </p:nvSpPr>
        <p:spPr>
          <a:xfrm>
            <a:off x="787407" y="3644900"/>
            <a:ext cx="4978395" cy="2146300"/>
          </a:xfrm>
          <a:prstGeom prst="roundRect">
            <a:avLst>
              <a:gd name="adj" fmla="val 50000"/>
            </a:avLst>
          </a:prstGeom>
          <a:solidFill>
            <a:schemeClr val="tx2">
              <a:lumMod val="5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4" name="Rectangle: Rounded Corners 3">
            <a:extLst>
              <a:ext uri="{FF2B5EF4-FFF2-40B4-BE49-F238E27FC236}">
                <a16:creationId xmlns:a16="http://schemas.microsoft.com/office/drawing/2014/main" id="{A98BDBCE-02AA-EC0D-18E9-1C3A59734479}"/>
              </a:ext>
            </a:extLst>
          </p:cNvPr>
          <p:cNvSpPr/>
          <p:nvPr/>
        </p:nvSpPr>
        <p:spPr>
          <a:xfrm>
            <a:off x="596900" y="457200"/>
            <a:ext cx="11176000" cy="5943600"/>
          </a:xfrm>
          <a:prstGeom prst="roundRect">
            <a:avLst>
              <a:gd name="adj" fmla="val 5531"/>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Oval 4">
            <a:extLst>
              <a:ext uri="{FF2B5EF4-FFF2-40B4-BE49-F238E27FC236}">
                <a16:creationId xmlns:a16="http://schemas.microsoft.com/office/drawing/2014/main" id="{A32DD7B0-E078-3928-0EBC-261275F7AC25}"/>
              </a:ext>
            </a:extLst>
          </p:cNvPr>
          <p:cNvSpPr/>
          <p:nvPr/>
        </p:nvSpPr>
        <p:spPr>
          <a:xfrm>
            <a:off x="1028700" y="1257300"/>
            <a:ext cx="1765300" cy="1765300"/>
          </a:xfrm>
          <a:prstGeom prst="ellips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Oval 7">
            <a:extLst>
              <a:ext uri="{FF2B5EF4-FFF2-40B4-BE49-F238E27FC236}">
                <a16:creationId xmlns:a16="http://schemas.microsoft.com/office/drawing/2014/main" id="{94F3D226-79B1-FAA9-F75C-38A75D0B966E}"/>
              </a:ext>
            </a:extLst>
          </p:cNvPr>
          <p:cNvSpPr/>
          <p:nvPr/>
        </p:nvSpPr>
        <p:spPr>
          <a:xfrm>
            <a:off x="1028700" y="3835400"/>
            <a:ext cx="1765300" cy="1765300"/>
          </a:xfrm>
          <a:prstGeom prst="ellipse">
            <a:avLst/>
          </a:prstGeom>
          <a:blipFill dpi="0" rotWithShape="1">
            <a:blip r:embed="rId2"/>
            <a:srcRect/>
            <a:stretch>
              <a:fillRect l="5000" t="1000" r="7000" b="-2000"/>
            </a:stretch>
          </a:blip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0" name="Straight Connector 9">
            <a:extLst>
              <a:ext uri="{FF2B5EF4-FFF2-40B4-BE49-F238E27FC236}">
                <a16:creationId xmlns:a16="http://schemas.microsoft.com/office/drawing/2014/main" id="{C34CC912-6986-0663-9AAF-E39C2D5CDCC7}"/>
              </a:ext>
            </a:extLst>
          </p:cNvPr>
          <p:cNvCxnSpPr>
            <a:cxnSpLocks/>
          </p:cNvCxnSpPr>
          <p:nvPr/>
        </p:nvCxnSpPr>
        <p:spPr>
          <a:xfrm>
            <a:off x="5994400" y="1092200"/>
            <a:ext cx="0" cy="5060950"/>
          </a:xfrm>
          <a:prstGeom prst="line">
            <a:avLst/>
          </a:prstGeom>
          <a:ln w="57150">
            <a:gradFill>
              <a:gsLst>
                <a:gs pos="0">
                  <a:schemeClr val="tx2"/>
                </a:gs>
                <a:gs pos="75000">
                  <a:schemeClr val="tx2">
                    <a:lumMod val="5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B588D4F-86C3-18CD-146D-1F206D643525}"/>
              </a:ext>
            </a:extLst>
          </p:cNvPr>
          <p:cNvSpPr txBox="1"/>
          <p:nvPr/>
        </p:nvSpPr>
        <p:spPr>
          <a:xfrm>
            <a:off x="7124702" y="1093886"/>
            <a:ext cx="4165598" cy="923330"/>
          </a:xfrm>
          <a:prstGeom prst="rect">
            <a:avLst/>
          </a:prstGeom>
          <a:noFill/>
        </p:spPr>
        <p:txBody>
          <a:bodyPr wrap="square" rtlCol="0">
            <a:spAutoFit/>
          </a:bodyPr>
          <a:lstStyle/>
          <a:p>
            <a:pPr algn="r"/>
            <a:r>
              <a:rPr lang="en-US" sz="5400" b="1" dirty="0">
                <a:solidFill>
                  <a:schemeClr val="bg1"/>
                </a:solidFill>
                <a:latin typeface="Bahnschrift Condensed" panose="020B0502040204020203" pitchFamily="34" charset="0"/>
              </a:rPr>
              <a:t>Honey</a:t>
            </a:r>
            <a:r>
              <a:rPr lang="en-US" sz="5400" dirty="0">
                <a:solidFill>
                  <a:schemeClr val="bg1"/>
                </a:solidFill>
                <a:latin typeface="Bahnschrift Condensed" panose="020B0502040204020203" pitchFamily="34" charset="0"/>
              </a:rPr>
              <a:t> Sharma</a:t>
            </a:r>
            <a:endParaRPr lang="en-IN" sz="5400" dirty="0">
              <a:solidFill>
                <a:schemeClr val="bg1"/>
              </a:solidFill>
              <a:latin typeface="Bahnschrift Condensed" panose="020B0502040204020203" pitchFamily="34" charset="0"/>
            </a:endParaRPr>
          </a:p>
        </p:txBody>
      </p:sp>
      <p:sp>
        <p:nvSpPr>
          <p:cNvPr id="15" name="TextBox 14">
            <a:extLst>
              <a:ext uri="{FF2B5EF4-FFF2-40B4-BE49-F238E27FC236}">
                <a16:creationId xmlns:a16="http://schemas.microsoft.com/office/drawing/2014/main" id="{4EC27D26-89CA-4A25-03F5-AE67D693A2E9}"/>
              </a:ext>
            </a:extLst>
          </p:cNvPr>
          <p:cNvSpPr txBox="1"/>
          <p:nvPr/>
        </p:nvSpPr>
        <p:spPr>
          <a:xfrm>
            <a:off x="6997699" y="2261632"/>
            <a:ext cx="4165597" cy="3970318"/>
          </a:xfrm>
          <a:prstGeom prst="rect">
            <a:avLst/>
          </a:prstGeom>
          <a:noFill/>
        </p:spPr>
        <p:txBody>
          <a:bodyPr wrap="square" rtlCol="0">
            <a:spAutoFit/>
          </a:bodyPr>
          <a:lstStyle/>
          <a:p>
            <a:r>
              <a:rPr lang="en-US" b="0" i="0" dirty="0">
                <a:solidFill>
                  <a:schemeClr val="bg1"/>
                </a:solidFill>
                <a:effectLst/>
                <a:latin typeface="NSimSun" panose="02010609030101010101" pitchFamily="49" charset="-122"/>
                <a:ea typeface="NSimSun" panose="02010609030101010101" pitchFamily="49" charset="-122"/>
              </a:rPr>
              <a:t>Entrusted with the implementation of a sophisticated machine learning model tailored to a specific dataset, I seamlessly blended technical prowess with insightful contributions to research paper development. Through innovative problem-solving and a commitment to excellence, I played a pivotal role in harmonizing cutting-edge technology with academic inquiry, elevating the overall project impact.</a:t>
            </a:r>
            <a:endParaRPr lang="en-IN" dirty="0">
              <a:solidFill>
                <a:schemeClr val="bg1"/>
              </a:solidFill>
              <a:latin typeface="NSimSun" panose="02010609030101010101" pitchFamily="49" charset="-122"/>
              <a:ea typeface="NSimSun" panose="02010609030101010101" pitchFamily="49" charset="-122"/>
            </a:endParaRPr>
          </a:p>
        </p:txBody>
      </p:sp>
      <p:sp>
        <p:nvSpPr>
          <p:cNvPr id="16" name="TextBox 15">
            <a:extLst>
              <a:ext uri="{FF2B5EF4-FFF2-40B4-BE49-F238E27FC236}">
                <a16:creationId xmlns:a16="http://schemas.microsoft.com/office/drawing/2014/main" id="{B97E49B1-59B4-F31A-335D-12420E5D61BE}"/>
              </a:ext>
            </a:extLst>
          </p:cNvPr>
          <p:cNvSpPr txBox="1"/>
          <p:nvPr/>
        </p:nvSpPr>
        <p:spPr>
          <a:xfrm>
            <a:off x="9429741" y="1754089"/>
            <a:ext cx="2774959" cy="584775"/>
          </a:xfrm>
          <a:prstGeom prst="rect">
            <a:avLst/>
          </a:prstGeom>
          <a:noFill/>
        </p:spPr>
        <p:txBody>
          <a:bodyPr wrap="square" rtlCol="0">
            <a:spAutoFit/>
          </a:bodyPr>
          <a:lstStyle/>
          <a:p>
            <a:r>
              <a:rPr lang="en-US" sz="3200" b="1" dirty="0">
                <a:solidFill>
                  <a:schemeClr val="bg1"/>
                </a:solidFill>
                <a:latin typeface="Bahnschrift Condensed" panose="020B0502040204020203" pitchFamily="34" charset="0"/>
              </a:rPr>
              <a:t>BCA – V (M2)</a:t>
            </a:r>
            <a:endParaRPr lang="en-IN" sz="3200" b="1" dirty="0">
              <a:solidFill>
                <a:schemeClr val="bg1"/>
              </a:solidFill>
              <a:latin typeface="Bahnschrift Condensed" panose="020B0502040204020203" pitchFamily="34" charset="0"/>
            </a:endParaRPr>
          </a:p>
        </p:txBody>
      </p:sp>
      <p:sp>
        <p:nvSpPr>
          <p:cNvPr id="2" name="TextBox 1">
            <a:extLst>
              <a:ext uri="{FF2B5EF4-FFF2-40B4-BE49-F238E27FC236}">
                <a16:creationId xmlns:a16="http://schemas.microsoft.com/office/drawing/2014/main" id="{2C23DE29-26D3-D5FC-8DA9-4A3259208320}"/>
              </a:ext>
            </a:extLst>
          </p:cNvPr>
          <p:cNvSpPr txBox="1"/>
          <p:nvPr/>
        </p:nvSpPr>
        <p:spPr>
          <a:xfrm>
            <a:off x="2984506" y="4240996"/>
            <a:ext cx="2578093" cy="954107"/>
          </a:xfrm>
          <a:prstGeom prst="rect">
            <a:avLst/>
          </a:prstGeom>
          <a:noFill/>
        </p:spPr>
        <p:txBody>
          <a:bodyPr wrap="square" rtlCol="0">
            <a:spAutoFit/>
          </a:bodyPr>
          <a:lstStyle/>
          <a:p>
            <a:r>
              <a:rPr lang="en-US" sz="2800" dirty="0">
                <a:solidFill>
                  <a:schemeClr val="bg1"/>
                </a:solidFill>
                <a:latin typeface="Bahnschrift" panose="020B0502040204020203" pitchFamily="34" charset="0"/>
              </a:rPr>
              <a:t>Honey Sharma</a:t>
            </a:r>
          </a:p>
          <a:p>
            <a:r>
              <a:rPr lang="en-US" sz="2800" dirty="0">
                <a:solidFill>
                  <a:schemeClr val="bg1"/>
                </a:solidFill>
                <a:latin typeface="Bahnschrift" panose="020B0502040204020203" pitchFamily="34" charset="0"/>
              </a:rPr>
              <a:t>10213702021</a:t>
            </a:r>
            <a:endParaRPr lang="en-IN" sz="2800" dirty="0">
              <a:solidFill>
                <a:schemeClr val="bg1"/>
              </a:solidFill>
              <a:latin typeface="Bahnschrift" panose="020B0502040204020203" pitchFamily="34" charset="0"/>
            </a:endParaRPr>
          </a:p>
        </p:txBody>
      </p:sp>
    </p:spTree>
    <p:extLst>
      <p:ext uri="{BB962C8B-B14F-4D97-AF65-F5344CB8AC3E}">
        <p14:creationId xmlns:p14="http://schemas.microsoft.com/office/powerpoint/2010/main" val="2104540151"/>
      </p:ext>
    </p:extLst>
  </p:cSld>
  <p:clrMapOvr>
    <a:masterClrMapping/>
  </p:clrMapOvr>
  <mc:AlternateContent xmlns:mc="http://schemas.openxmlformats.org/markup-compatibility/2006" xmlns:p159="http://schemas.microsoft.com/office/powerpoint/2015/09/main">
    <mc:Choice Requires="p159">
      <p:transition spd="slow" advTm="8000">
        <p159:morph option="byObject"/>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4" grpId="0"/>
      <p:bldP spid="15" grpId="0"/>
      <p:bldP spid="16" grpId="0"/>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tx2"/>
            </a:gs>
            <a:gs pos="74000">
              <a:schemeClr val="tx2">
                <a:lumMod val="75000"/>
              </a:schemeClr>
            </a:gs>
          </a:gsLst>
          <a:lin ang="5400000" scaled="1"/>
        </a:gra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B066467D-84A2-44D9-1EBE-AF7D60716636}"/>
              </a:ext>
            </a:extLst>
          </p:cNvPr>
          <p:cNvGrpSpPr/>
          <p:nvPr/>
        </p:nvGrpSpPr>
        <p:grpSpPr>
          <a:xfrm>
            <a:off x="8301489" y="3429000"/>
            <a:ext cx="5283316" cy="3795486"/>
            <a:chOff x="7056889" y="3429000"/>
            <a:chExt cx="5283316" cy="3795486"/>
          </a:xfrm>
        </p:grpSpPr>
        <p:sp>
          <p:nvSpPr>
            <p:cNvPr id="9" name="Isosceles Triangle 8">
              <a:extLst>
                <a:ext uri="{FF2B5EF4-FFF2-40B4-BE49-F238E27FC236}">
                  <a16:creationId xmlns:a16="http://schemas.microsoft.com/office/drawing/2014/main" id="{C2443F6A-9C26-A7F2-D400-1F439BD067D8}"/>
                </a:ext>
              </a:extLst>
            </p:cNvPr>
            <p:cNvSpPr/>
            <p:nvPr/>
          </p:nvSpPr>
          <p:spPr>
            <a:xfrm>
              <a:off x="7776594" y="3429000"/>
              <a:ext cx="4563611" cy="3581400"/>
            </a:xfrm>
            <a:prstGeom prst="triangle">
              <a:avLst/>
            </a:prstGeom>
            <a:solidFill>
              <a:schemeClr val="bg1">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Isosceles Triangle 9">
              <a:extLst>
                <a:ext uri="{FF2B5EF4-FFF2-40B4-BE49-F238E27FC236}">
                  <a16:creationId xmlns:a16="http://schemas.microsoft.com/office/drawing/2014/main" id="{BDD69CE5-C85C-798C-732E-4EAF1BD89E5A}"/>
                </a:ext>
              </a:extLst>
            </p:cNvPr>
            <p:cNvSpPr/>
            <p:nvPr/>
          </p:nvSpPr>
          <p:spPr>
            <a:xfrm>
              <a:off x="7628389" y="3795486"/>
              <a:ext cx="3350535" cy="3062514"/>
            </a:xfrm>
            <a:prstGeom prst="triangle">
              <a:avLst/>
            </a:prstGeom>
            <a:solidFill>
              <a:schemeClr val="bg1">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Isosceles Triangle 11">
              <a:extLst>
                <a:ext uri="{FF2B5EF4-FFF2-40B4-BE49-F238E27FC236}">
                  <a16:creationId xmlns:a16="http://schemas.microsoft.com/office/drawing/2014/main" id="{97712363-C3DA-50EF-7422-7C1F3F0DAB0B}"/>
                </a:ext>
              </a:extLst>
            </p:cNvPr>
            <p:cNvSpPr/>
            <p:nvPr/>
          </p:nvSpPr>
          <p:spPr>
            <a:xfrm>
              <a:off x="7056889" y="4161972"/>
              <a:ext cx="3350535" cy="3062514"/>
            </a:xfrm>
            <a:prstGeom prst="triangle">
              <a:avLst/>
            </a:prstGeom>
            <a:solidFill>
              <a:schemeClr val="bg1">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7952426A-0BA7-6319-71D8-95BC1015AE36}"/>
              </a:ext>
            </a:extLst>
          </p:cNvPr>
          <p:cNvGrpSpPr/>
          <p:nvPr/>
        </p:nvGrpSpPr>
        <p:grpSpPr>
          <a:xfrm rot="10800000">
            <a:off x="-1441908" y="-366486"/>
            <a:ext cx="5283316" cy="3795486"/>
            <a:chOff x="7056889" y="3429000"/>
            <a:chExt cx="5283316" cy="3795486"/>
          </a:xfrm>
        </p:grpSpPr>
        <p:sp>
          <p:nvSpPr>
            <p:cNvPr id="15" name="Isosceles Triangle 14">
              <a:extLst>
                <a:ext uri="{FF2B5EF4-FFF2-40B4-BE49-F238E27FC236}">
                  <a16:creationId xmlns:a16="http://schemas.microsoft.com/office/drawing/2014/main" id="{EA045CAD-91B0-E071-F232-0A8800DF20B6}"/>
                </a:ext>
              </a:extLst>
            </p:cNvPr>
            <p:cNvSpPr/>
            <p:nvPr/>
          </p:nvSpPr>
          <p:spPr>
            <a:xfrm>
              <a:off x="7776594" y="3429000"/>
              <a:ext cx="4563611" cy="3581400"/>
            </a:xfrm>
            <a:prstGeom prst="triangle">
              <a:avLst/>
            </a:prstGeom>
            <a:solidFill>
              <a:schemeClr val="bg1">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Isosceles Triangle 15">
              <a:extLst>
                <a:ext uri="{FF2B5EF4-FFF2-40B4-BE49-F238E27FC236}">
                  <a16:creationId xmlns:a16="http://schemas.microsoft.com/office/drawing/2014/main" id="{A49530BB-1D81-2B82-D646-3B186721C40B}"/>
                </a:ext>
              </a:extLst>
            </p:cNvPr>
            <p:cNvSpPr/>
            <p:nvPr/>
          </p:nvSpPr>
          <p:spPr>
            <a:xfrm>
              <a:off x="7628389" y="3795486"/>
              <a:ext cx="3350535" cy="3062514"/>
            </a:xfrm>
            <a:prstGeom prst="triangle">
              <a:avLst/>
            </a:prstGeom>
            <a:solidFill>
              <a:schemeClr val="bg1">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Isosceles Triangle 16">
              <a:extLst>
                <a:ext uri="{FF2B5EF4-FFF2-40B4-BE49-F238E27FC236}">
                  <a16:creationId xmlns:a16="http://schemas.microsoft.com/office/drawing/2014/main" id="{BEF28DF5-340B-99C3-754F-4BB935E401CD}"/>
                </a:ext>
              </a:extLst>
            </p:cNvPr>
            <p:cNvSpPr/>
            <p:nvPr/>
          </p:nvSpPr>
          <p:spPr>
            <a:xfrm>
              <a:off x="7056889" y="4161972"/>
              <a:ext cx="3350535" cy="3062514"/>
            </a:xfrm>
            <a:prstGeom prst="triangle">
              <a:avLst/>
            </a:prstGeom>
            <a:solidFill>
              <a:schemeClr val="bg1">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0" name="Rectangle: Rounded Corners 19">
            <a:extLst>
              <a:ext uri="{FF2B5EF4-FFF2-40B4-BE49-F238E27FC236}">
                <a16:creationId xmlns:a16="http://schemas.microsoft.com/office/drawing/2014/main" id="{69399449-B76C-7562-BE6C-6F923549BC56}"/>
              </a:ext>
            </a:extLst>
          </p:cNvPr>
          <p:cNvSpPr/>
          <p:nvPr/>
        </p:nvSpPr>
        <p:spPr>
          <a:xfrm>
            <a:off x="2293315" y="1852250"/>
            <a:ext cx="7099300" cy="3886471"/>
          </a:xfrm>
          <a:prstGeom prst="roundRect">
            <a:avLst/>
          </a:prstGeom>
          <a:solidFill>
            <a:schemeClr val="bg1">
              <a:alpha val="7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Rectangle: Rounded Corners 20">
            <a:extLst>
              <a:ext uri="{FF2B5EF4-FFF2-40B4-BE49-F238E27FC236}">
                <a16:creationId xmlns:a16="http://schemas.microsoft.com/office/drawing/2014/main" id="{B7670EA1-648D-75FC-8722-29F44A7C8473}"/>
              </a:ext>
            </a:extLst>
          </p:cNvPr>
          <p:cNvSpPr/>
          <p:nvPr/>
        </p:nvSpPr>
        <p:spPr>
          <a:xfrm>
            <a:off x="1818684" y="1224282"/>
            <a:ext cx="8040406" cy="1158420"/>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Graphic 22" descr="Magnifying glass">
            <a:extLst>
              <a:ext uri="{FF2B5EF4-FFF2-40B4-BE49-F238E27FC236}">
                <a16:creationId xmlns:a16="http://schemas.microsoft.com/office/drawing/2014/main" id="{8B63B463-27DA-FC91-7292-67FF185DF1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72411" y="1346292"/>
            <a:ext cx="914400" cy="914400"/>
          </a:xfrm>
          <a:prstGeom prst="rect">
            <a:avLst/>
          </a:prstGeom>
        </p:spPr>
      </p:pic>
      <p:sp>
        <p:nvSpPr>
          <p:cNvPr id="24" name="TextBox 23">
            <a:extLst>
              <a:ext uri="{FF2B5EF4-FFF2-40B4-BE49-F238E27FC236}">
                <a16:creationId xmlns:a16="http://schemas.microsoft.com/office/drawing/2014/main" id="{98A5B754-4A14-6F46-B2B7-CCD902200711}"/>
              </a:ext>
            </a:extLst>
          </p:cNvPr>
          <p:cNvSpPr txBox="1"/>
          <p:nvPr/>
        </p:nvSpPr>
        <p:spPr>
          <a:xfrm>
            <a:off x="2886811" y="1279578"/>
            <a:ext cx="6396889" cy="1015663"/>
          </a:xfrm>
          <a:prstGeom prst="rect">
            <a:avLst/>
          </a:prstGeom>
          <a:noFill/>
        </p:spPr>
        <p:txBody>
          <a:bodyPr wrap="square" rtlCol="0">
            <a:spAutoFit/>
          </a:bodyPr>
          <a:lstStyle/>
          <a:p>
            <a:pPr algn="ctr"/>
            <a:r>
              <a:rPr lang="en-US" sz="6000" dirty="0">
                <a:latin typeface="Microsoft Sans Serif" panose="020B0604020202020204" pitchFamily="34" charset="0"/>
                <a:ea typeface="Microsoft Sans Serif" panose="020B0604020202020204" pitchFamily="34" charset="0"/>
                <a:cs typeface="Microsoft Sans Serif" panose="020B0604020202020204" pitchFamily="34" charset="0"/>
              </a:rPr>
              <a:t>Table of Content</a:t>
            </a:r>
            <a:endParaRPr lang="en-IN" sz="60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26" name="TextBox 25">
            <a:extLst>
              <a:ext uri="{FF2B5EF4-FFF2-40B4-BE49-F238E27FC236}">
                <a16:creationId xmlns:a16="http://schemas.microsoft.com/office/drawing/2014/main" id="{17D1EFFF-3C34-F589-0DF5-7E6E411BBF4C}"/>
              </a:ext>
            </a:extLst>
          </p:cNvPr>
          <p:cNvSpPr txBox="1"/>
          <p:nvPr/>
        </p:nvSpPr>
        <p:spPr>
          <a:xfrm>
            <a:off x="2578042" y="2366775"/>
            <a:ext cx="6392294" cy="3170099"/>
          </a:xfrm>
          <a:prstGeom prst="rect">
            <a:avLst/>
          </a:prstGeom>
          <a:noFill/>
        </p:spPr>
        <p:txBody>
          <a:bodyPr wrap="square" rtlCol="0">
            <a:spAutoFit/>
          </a:bodyPr>
          <a:lstStyle/>
          <a:p>
            <a:r>
              <a:rPr lang="en-US" sz="4000" dirty="0">
                <a:latin typeface="Bahnschrift SemiLight" panose="020B0502040204020203" pitchFamily="34" charset="0"/>
              </a:rPr>
              <a:t>Description</a:t>
            </a:r>
          </a:p>
          <a:p>
            <a:r>
              <a:rPr lang="en-US" sz="4000" dirty="0">
                <a:latin typeface="Bahnschrift SemiLight" panose="020B0502040204020203" pitchFamily="34" charset="0"/>
              </a:rPr>
              <a:t>Steps of ML</a:t>
            </a:r>
          </a:p>
          <a:p>
            <a:r>
              <a:rPr lang="en-US" sz="4000" dirty="0">
                <a:latin typeface="Bahnschrift SemiLight" panose="020B0502040204020203" pitchFamily="34" charset="0"/>
              </a:rPr>
              <a:t>Visual Journey</a:t>
            </a:r>
          </a:p>
          <a:p>
            <a:r>
              <a:rPr lang="en-US" sz="4000" dirty="0">
                <a:latin typeface="Bahnschrift SemiLight" panose="020B0502040204020203" pitchFamily="34" charset="0"/>
              </a:rPr>
              <a:t>Findings</a:t>
            </a:r>
          </a:p>
          <a:p>
            <a:r>
              <a:rPr lang="en-US" sz="4000" dirty="0">
                <a:latin typeface="Bahnschrift SemiLight" panose="020B0502040204020203" pitchFamily="34" charset="0"/>
              </a:rPr>
              <a:t>Bibliography</a:t>
            </a:r>
          </a:p>
        </p:txBody>
      </p:sp>
    </p:spTree>
    <p:extLst>
      <p:ext uri="{BB962C8B-B14F-4D97-AF65-F5344CB8AC3E}">
        <p14:creationId xmlns:p14="http://schemas.microsoft.com/office/powerpoint/2010/main" val="34533963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2"/>
            </a:gs>
            <a:gs pos="74000">
              <a:schemeClr val="tx2">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E36334-B615-A3B3-BE61-E0F1BE9558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7635" y="332479"/>
            <a:ext cx="8735776" cy="6193041"/>
          </a:xfrm>
          <a:prstGeom prst="rect">
            <a:avLst/>
          </a:prstGeom>
        </p:spPr>
      </p:pic>
      <p:sp>
        <p:nvSpPr>
          <p:cNvPr id="6" name="TextBox 5">
            <a:extLst>
              <a:ext uri="{FF2B5EF4-FFF2-40B4-BE49-F238E27FC236}">
                <a16:creationId xmlns:a16="http://schemas.microsoft.com/office/drawing/2014/main" id="{69D4F92D-E7D9-0F5A-5624-9CD0E513437B}"/>
              </a:ext>
            </a:extLst>
          </p:cNvPr>
          <p:cNvSpPr txBox="1"/>
          <p:nvPr/>
        </p:nvSpPr>
        <p:spPr>
          <a:xfrm>
            <a:off x="1728112" y="982175"/>
            <a:ext cx="685800" cy="4893647"/>
          </a:xfrm>
          <a:prstGeom prst="rect">
            <a:avLst/>
          </a:prstGeom>
          <a:noFill/>
        </p:spPr>
        <p:txBody>
          <a:bodyPr wrap="square" rtlCol="0">
            <a:spAutoFit/>
          </a:bodyPr>
          <a:lstStyle/>
          <a:p>
            <a:r>
              <a:rPr lang="en-US" sz="5200" b="1" dirty="0">
                <a:solidFill>
                  <a:schemeClr val="bg1"/>
                </a:solidFill>
              </a:rPr>
              <a:t>B</a:t>
            </a:r>
          </a:p>
          <a:p>
            <a:r>
              <a:rPr lang="en-US" sz="5200" b="1" dirty="0">
                <a:solidFill>
                  <a:schemeClr val="bg1"/>
                </a:solidFill>
              </a:rPr>
              <a:t>E</a:t>
            </a:r>
          </a:p>
          <a:p>
            <a:r>
              <a:rPr lang="en-US" sz="5200" b="1" dirty="0">
                <a:solidFill>
                  <a:schemeClr val="bg1"/>
                </a:solidFill>
              </a:rPr>
              <a:t>F</a:t>
            </a:r>
          </a:p>
          <a:p>
            <a:r>
              <a:rPr lang="en-US" sz="5200" b="1" dirty="0">
                <a:solidFill>
                  <a:schemeClr val="bg1"/>
                </a:solidFill>
              </a:rPr>
              <a:t>O</a:t>
            </a:r>
          </a:p>
          <a:p>
            <a:r>
              <a:rPr lang="en-US" sz="5200" b="1" dirty="0">
                <a:solidFill>
                  <a:schemeClr val="bg1"/>
                </a:solidFill>
              </a:rPr>
              <a:t>R</a:t>
            </a:r>
          </a:p>
          <a:p>
            <a:r>
              <a:rPr lang="en-US" sz="5200" b="1" dirty="0">
                <a:solidFill>
                  <a:schemeClr val="bg1"/>
                </a:solidFill>
              </a:rPr>
              <a:t>E</a:t>
            </a:r>
            <a:endParaRPr lang="en-IN" sz="5200" b="1" dirty="0">
              <a:solidFill>
                <a:schemeClr val="bg1"/>
              </a:solidFill>
            </a:endParaRPr>
          </a:p>
        </p:txBody>
      </p:sp>
      <p:sp>
        <p:nvSpPr>
          <p:cNvPr id="7" name="TextBox 6">
            <a:extLst>
              <a:ext uri="{FF2B5EF4-FFF2-40B4-BE49-F238E27FC236}">
                <a16:creationId xmlns:a16="http://schemas.microsoft.com/office/drawing/2014/main" id="{52059E04-1454-BECF-79C4-0068756CEEB1}"/>
              </a:ext>
            </a:extLst>
          </p:cNvPr>
          <p:cNvSpPr txBox="1"/>
          <p:nvPr/>
        </p:nvSpPr>
        <p:spPr>
          <a:xfrm>
            <a:off x="2907844" y="332479"/>
            <a:ext cx="8826500" cy="892552"/>
          </a:xfrm>
          <a:prstGeom prst="rect">
            <a:avLst/>
          </a:prstGeom>
          <a:noFill/>
        </p:spPr>
        <p:txBody>
          <a:bodyPr wrap="square" rtlCol="0">
            <a:spAutoFit/>
          </a:bodyPr>
          <a:lstStyle/>
          <a:p>
            <a:r>
              <a:rPr lang="en-US" sz="5200" b="1" dirty="0">
                <a:solidFill>
                  <a:schemeClr val="bg1"/>
                </a:solidFill>
              </a:rPr>
              <a:t>Jumping onto the Code</a:t>
            </a:r>
            <a:endParaRPr lang="en-IN" sz="5200" b="1" dirty="0">
              <a:solidFill>
                <a:schemeClr val="bg1"/>
              </a:solidFill>
            </a:endParaRPr>
          </a:p>
        </p:txBody>
      </p:sp>
      <p:sp>
        <p:nvSpPr>
          <p:cNvPr id="8" name="TextBox 7">
            <a:extLst>
              <a:ext uri="{FF2B5EF4-FFF2-40B4-BE49-F238E27FC236}">
                <a16:creationId xmlns:a16="http://schemas.microsoft.com/office/drawing/2014/main" id="{94CCD834-9030-95AE-1941-53ADF4B21FF2}"/>
              </a:ext>
            </a:extLst>
          </p:cNvPr>
          <p:cNvSpPr txBox="1"/>
          <p:nvPr/>
        </p:nvSpPr>
        <p:spPr>
          <a:xfrm>
            <a:off x="3221191" y="5632968"/>
            <a:ext cx="6595909" cy="892552"/>
          </a:xfrm>
          <a:prstGeom prst="rect">
            <a:avLst/>
          </a:prstGeom>
          <a:noFill/>
        </p:spPr>
        <p:txBody>
          <a:bodyPr wrap="square" rtlCol="0">
            <a:spAutoFit/>
          </a:bodyPr>
          <a:lstStyle/>
          <a:p>
            <a:pPr lvl="4" algn="just"/>
            <a:r>
              <a:rPr lang="en-US" sz="5200" b="1" dirty="0">
                <a:solidFill>
                  <a:schemeClr val="bg1"/>
                </a:solidFill>
              </a:rPr>
              <a:t>DIRECTLY</a:t>
            </a:r>
            <a:endParaRPr lang="en-IN" sz="5200" b="1" dirty="0">
              <a:solidFill>
                <a:schemeClr val="bg1"/>
              </a:solidFill>
            </a:endParaRPr>
          </a:p>
        </p:txBody>
      </p:sp>
      <p:sp>
        <p:nvSpPr>
          <p:cNvPr id="9" name="TextBox 8">
            <a:extLst>
              <a:ext uri="{FF2B5EF4-FFF2-40B4-BE49-F238E27FC236}">
                <a16:creationId xmlns:a16="http://schemas.microsoft.com/office/drawing/2014/main" id="{D7C8ECAA-9CE9-1CD2-690A-A9971997C529}"/>
              </a:ext>
            </a:extLst>
          </p:cNvPr>
          <p:cNvSpPr txBox="1"/>
          <p:nvPr/>
        </p:nvSpPr>
        <p:spPr>
          <a:xfrm>
            <a:off x="10195969" y="982174"/>
            <a:ext cx="514885" cy="4893647"/>
          </a:xfrm>
          <a:prstGeom prst="rect">
            <a:avLst/>
          </a:prstGeom>
          <a:noFill/>
        </p:spPr>
        <p:txBody>
          <a:bodyPr wrap="none" rtlCol="0">
            <a:spAutoFit/>
          </a:bodyPr>
          <a:lstStyle/>
          <a:p>
            <a:r>
              <a:rPr lang="en-US" sz="5200" b="1" dirty="0">
                <a:solidFill>
                  <a:schemeClr val="bg1"/>
                </a:solidFill>
              </a:rPr>
              <a:t>L</a:t>
            </a:r>
          </a:p>
          <a:p>
            <a:r>
              <a:rPr lang="en-US" sz="5200" b="1" dirty="0">
                <a:solidFill>
                  <a:schemeClr val="bg1"/>
                </a:solidFill>
              </a:rPr>
              <a:t>E</a:t>
            </a:r>
          </a:p>
          <a:p>
            <a:r>
              <a:rPr lang="en-US" sz="5200" b="1" dirty="0">
                <a:solidFill>
                  <a:schemeClr val="bg1"/>
                </a:solidFill>
              </a:rPr>
              <a:t>T</a:t>
            </a:r>
          </a:p>
          <a:p>
            <a:r>
              <a:rPr lang="en-US" sz="5200" b="1" dirty="0">
                <a:solidFill>
                  <a:schemeClr val="bg1"/>
                </a:solidFill>
              </a:rPr>
              <a:t>S</a:t>
            </a:r>
            <a:br>
              <a:rPr lang="en-US" sz="5200" b="1" dirty="0">
                <a:solidFill>
                  <a:schemeClr val="bg1"/>
                </a:solidFill>
              </a:rPr>
            </a:br>
            <a:r>
              <a:rPr lang="en-US" sz="5200" b="1" dirty="0">
                <a:solidFill>
                  <a:schemeClr val="bg1"/>
                </a:solidFill>
              </a:rPr>
              <a:t>S</a:t>
            </a:r>
            <a:br>
              <a:rPr lang="en-US" sz="5200" b="1" dirty="0">
                <a:solidFill>
                  <a:schemeClr val="bg1"/>
                </a:solidFill>
              </a:rPr>
            </a:br>
            <a:r>
              <a:rPr lang="en-US" sz="5200" b="1" dirty="0">
                <a:solidFill>
                  <a:schemeClr val="bg1"/>
                </a:solidFill>
              </a:rPr>
              <a:t>S</a:t>
            </a:r>
            <a:endParaRPr lang="en-IN" sz="5200" b="1" dirty="0">
              <a:solidFill>
                <a:schemeClr val="bg1"/>
              </a:solidFill>
            </a:endParaRPr>
          </a:p>
        </p:txBody>
      </p:sp>
      <p:sp>
        <p:nvSpPr>
          <p:cNvPr id="10" name="TextBox 9">
            <a:extLst>
              <a:ext uri="{FF2B5EF4-FFF2-40B4-BE49-F238E27FC236}">
                <a16:creationId xmlns:a16="http://schemas.microsoft.com/office/drawing/2014/main" id="{5A4F83C1-8D2C-30E5-7971-BCEEBCF148B1}"/>
              </a:ext>
            </a:extLst>
          </p:cNvPr>
          <p:cNvSpPr txBox="1"/>
          <p:nvPr/>
        </p:nvSpPr>
        <p:spPr>
          <a:xfrm>
            <a:off x="558800" y="7050421"/>
            <a:ext cx="7937500" cy="1200329"/>
          </a:xfrm>
          <a:prstGeom prst="rect">
            <a:avLst/>
          </a:prstGeom>
          <a:noFill/>
        </p:spPr>
        <p:txBody>
          <a:bodyPr wrap="square" rtlCol="0">
            <a:spAutoFit/>
          </a:bodyPr>
          <a:lstStyle/>
          <a:p>
            <a:r>
              <a:rPr lang="en-US" sz="7200" b="1" dirty="0">
                <a:solidFill>
                  <a:schemeClr val="bg1"/>
                </a:solidFill>
              </a:rPr>
              <a:t>Description</a:t>
            </a:r>
            <a:endParaRPr lang="en-IN" sz="7200" b="1" dirty="0">
              <a:solidFill>
                <a:schemeClr val="bg1"/>
              </a:solidFill>
            </a:endParaRPr>
          </a:p>
        </p:txBody>
      </p:sp>
    </p:spTree>
    <p:extLst>
      <p:ext uri="{BB962C8B-B14F-4D97-AF65-F5344CB8AC3E}">
        <p14:creationId xmlns:p14="http://schemas.microsoft.com/office/powerpoint/2010/main" val="3387419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tx2"/>
            </a:gs>
            <a:gs pos="74000">
              <a:schemeClr val="tx2">
                <a:lumMod val="75000"/>
              </a:schemeClr>
            </a:gs>
          </a:gsLst>
          <a:path path="circle">
            <a:fillToRect l="100000" t="100000"/>
          </a:path>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3B1CE81-C659-7114-0808-C208742186B4}"/>
              </a:ext>
            </a:extLst>
          </p:cNvPr>
          <p:cNvSpPr txBox="1"/>
          <p:nvPr/>
        </p:nvSpPr>
        <p:spPr>
          <a:xfrm>
            <a:off x="596900" y="444500"/>
            <a:ext cx="7937500" cy="1200329"/>
          </a:xfrm>
          <a:prstGeom prst="rect">
            <a:avLst/>
          </a:prstGeom>
          <a:noFill/>
        </p:spPr>
        <p:txBody>
          <a:bodyPr wrap="square" rtlCol="0">
            <a:spAutoFit/>
          </a:bodyPr>
          <a:lstStyle/>
          <a:p>
            <a:r>
              <a:rPr lang="en-US" sz="7200" b="1" dirty="0">
                <a:solidFill>
                  <a:schemeClr val="bg1"/>
                </a:solidFill>
              </a:rPr>
              <a:t>Description</a:t>
            </a:r>
            <a:endParaRPr lang="en-IN" sz="7200" b="1" dirty="0">
              <a:solidFill>
                <a:schemeClr val="bg1"/>
              </a:solidFill>
            </a:endParaRPr>
          </a:p>
        </p:txBody>
      </p:sp>
      <p:grpSp>
        <p:nvGrpSpPr>
          <p:cNvPr id="5" name="Group 4">
            <a:extLst>
              <a:ext uri="{FF2B5EF4-FFF2-40B4-BE49-F238E27FC236}">
                <a16:creationId xmlns:a16="http://schemas.microsoft.com/office/drawing/2014/main" id="{8ABDCFA7-4641-8A88-CEF9-FDB278DB3A46}"/>
              </a:ext>
            </a:extLst>
          </p:cNvPr>
          <p:cNvGrpSpPr/>
          <p:nvPr/>
        </p:nvGrpSpPr>
        <p:grpSpPr>
          <a:xfrm>
            <a:off x="7895089" y="3429000"/>
            <a:ext cx="5283316" cy="3795486"/>
            <a:chOff x="7056889" y="3429000"/>
            <a:chExt cx="5283316" cy="3795486"/>
          </a:xfrm>
        </p:grpSpPr>
        <p:sp>
          <p:nvSpPr>
            <p:cNvPr id="6" name="Isosceles Triangle 5">
              <a:extLst>
                <a:ext uri="{FF2B5EF4-FFF2-40B4-BE49-F238E27FC236}">
                  <a16:creationId xmlns:a16="http://schemas.microsoft.com/office/drawing/2014/main" id="{33797409-B81E-892C-44C9-19D4D475B457}"/>
                </a:ext>
              </a:extLst>
            </p:cNvPr>
            <p:cNvSpPr/>
            <p:nvPr/>
          </p:nvSpPr>
          <p:spPr>
            <a:xfrm>
              <a:off x="7776594" y="3429000"/>
              <a:ext cx="4563611" cy="3581400"/>
            </a:xfrm>
            <a:prstGeom prst="triangle">
              <a:avLst/>
            </a:prstGeom>
            <a:solidFill>
              <a:schemeClr val="bg1">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Isosceles Triangle 6">
              <a:extLst>
                <a:ext uri="{FF2B5EF4-FFF2-40B4-BE49-F238E27FC236}">
                  <a16:creationId xmlns:a16="http://schemas.microsoft.com/office/drawing/2014/main" id="{B73974B7-B8ED-A6DA-3976-3138854B8EC6}"/>
                </a:ext>
              </a:extLst>
            </p:cNvPr>
            <p:cNvSpPr/>
            <p:nvPr/>
          </p:nvSpPr>
          <p:spPr>
            <a:xfrm>
              <a:off x="7628389" y="3795486"/>
              <a:ext cx="3350535" cy="3062514"/>
            </a:xfrm>
            <a:prstGeom prst="triangle">
              <a:avLst/>
            </a:prstGeom>
            <a:solidFill>
              <a:schemeClr val="bg1">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Isosceles Triangle 7">
              <a:extLst>
                <a:ext uri="{FF2B5EF4-FFF2-40B4-BE49-F238E27FC236}">
                  <a16:creationId xmlns:a16="http://schemas.microsoft.com/office/drawing/2014/main" id="{337B1712-1AAF-5305-D5FE-5636368524B5}"/>
                </a:ext>
              </a:extLst>
            </p:cNvPr>
            <p:cNvSpPr/>
            <p:nvPr/>
          </p:nvSpPr>
          <p:spPr>
            <a:xfrm>
              <a:off x="7056889" y="4161972"/>
              <a:ext cx="3350535" cy="3062514"/>
            </a:xfrm>
            <a:prstGeom prst="triangle">
              <a:avLst/>
            </a:prstGeom>
            <a:solidFill>
              <a:schemeClr val="bg1">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TextBox 8">
            <a:extLst>
              <a:ext uri="{FF2B5EF4-FFF2-40B4-BE49-F238E27FC236}">
                <a16:creationId xmlns:a16="http://schemas.microsoft.com/office/drawing/2014/main" id="{4704B5D6-C18B-9649-D513-FE8026908215}"/>
              </a:ext>
            </a:extLst>
          </p:cNvPr>
          <p:cNvSpPr txBox="1"/>
          <p:nvPr/>
        </p:nvSpPr>
        <p:spPr>
          <a:xfrm>
            <a:off x="596900" y="1722911"/>
            <a:ext cx="6648108" cy="3970318"/>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a:t>
            </a:r>
            <a:r>
              <a:rPr lang="en-US" sz="2800" i="0" dirty="0">
                <a:solidFill>
                  <a:schemeClr val="bg1"/>
                </a:solidFill>
                <a:effectLst/>
                <a:latin typeface="Segoe UI" panose="020B0502040204020203" pitchFamily="34" charset="0"/>
                <a:cs typeface="Segoe UI" panose="020B0502040204020203" pitchFamily="34" charset="0"/>
              </a:rPr>
              <a:t>e delve into the critical realm of online payment fraud detection leveraging cutting-edge machine learning techniques. As online transactions continue to surge, so does the sophistication of fraudulent activities. Our presentation aims to shed light on the imperative role of machine learning in fortifying digital payment ecosystems.</a:t>
            </a:r>
            <a:endParaRPr lang="en-IN" sz="2800" dirty="0">
              <a:solidFill>
                <a:schemeClr val="bg1"/>
              </a:solidFill>
              <a:latin typeface="Segoe UI" panose="020B0502040204020203" pitchFamily="34" charset="0"/>
              <a:cs typeface="Segoe UI" panose="020B0502040204020203" pitchFamily="34" charset="0"/>
            </a:endParaRPr>
          </a:p>
        </p:txBody>
      </p:sp>
      <p:grpSp>
        <p:nvGrpSpPr>
          <p:cNvPr id="10" name="Group 9">
            <a:extLst>
              <a:ext uri="{FF2B5EF4-FFF2-40B4-BE49-F238E27FC236}">
                <a16:creationId xmlns:a16="http://schemas.microsoft.com/office/drawing/2014/main" id="{00CD7A9B-4CA7-CEDA-D95C-412990B24A7D}"/>
              </a:ext>
            </a:extLst>
          </p:cNvPr>
          <p:cNvGrpSpPr/>
          <p:nvPr/>
        </p:nvGrpSpPr>
        <p:grpSpPr>
          <a:xfrm rot="10800000">
            <a:off x="7361689" y="-853079"/>
            <a:ext cx="5283316" cy="3795486"/>
            <a:chOff x="7056889" y="3429000"/>
            <a:chExt cx="5283316" cy="3795486"/>
          </a:xfrm>
        </p:grpSpPr>
        <p:sp>
          <p:nvSpPr>
            <p:cNvPr id="11" name="Isosceles Triangle 10">
              <a:extLst>
                <a:ext uri="{FF2B5EF4-FFF2-40B4-BE49-F238E27FC236}">
                  <a16:creationId xmlns:a16="http://schemas.microsoft.com/office/drawing/2014/main" id="{9CE53AE0-D25C-7F68-09A3-5095F0E2BF9F}"/>
                </a:ext>
              </a:extLst>
            </p:cNvPr>
            <p:cNvSpPr/>
            <p:nvPr/>
          </p:nvSpPr>
          <p:spPr>
            <a:xfrm>
              <a:off x="7776594" y="3429000"/>
              <a:ext cx="4563611" cy="3581400"/>
            </a:xfrm>
            <a:prstGeom prst="triangle">
              <a:avLst/>
            </a:prstGeom>
            <a:solidFill>
              <a:schemeClr val="bg1">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Isosceles Triangle 11">
              <a:extLst>
                <a:ext uri="{FF2B5EF4-FFF2-40B4-BE49-F238E27FC236}">
                  <a16:creationId xmlns:a16="http://schemas.microsoft.com/office/drawing/2014/main" id="{FF3F5C78-3FA2-6279-DA08-8E41AB66D960}"/>
                </a:ext>
              </a:extLst>
            </p:cNvPr>
            <p:cNvSpPr/>
            <p:nvPr/>
          </p:nvSpPr>
          <p:spPr>
            <a:xfrm>
              <a:off x="7628389" y="3795486"/>
              <a:ext cx="3350535" cy="3062514"/>
            </a:xfrm>
            <a:prstGeom prst="triangle">
              <a:avLst/>
            </a:prstGeom>
            <a:solidFill>
              <a:schemeClr val="bg1">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Isosceles Triangle 12">
              <a:extLst>
                <a:ext uri="{FF2B5EF4-FFF2-40B4-BE49-F238E27FC236}">
                  <a16:creationId xmlns:a16="http://schemas.microsoft.com/office/drawing/2014/main" id="{6A96D25A-879D-9182-1DD5-0A50F7BE0E6C}"/>
                </a:ext>
              </a:extLst>
            </p:cNvPr>
            <p:cNvSpPr/>
            <p:nvPr/>
          </p:nvSpPr>
          <p:spPr>
            <a:xfrm>
              <a:off x="7056889" y="4161972"/>
              <a:ext cx="3350535" cy="3062514"/>
            </a:xfrm>
            <a:prstGeom prst="triangle">
              <a:avLst/>
            </a:prstGeom>
            <a:solidFill>
              <a:schemeClr val="bg1">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5228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2"/>
            </a:gs>
            <a:gs pos="74000">
              <a:schemeClr val="tx2">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D04D55A-B07F-8379-08C8-0BA143E73146}"/>
              </a:ext>
            </a:extLst>
          </p:cNvPr>
          <p:cNvGrpSpPr/>
          <p:nvPr/>
        </p:nvGrpSpPr>
        <p:grpSpPr>
          <a:xfrm>
            <a:off x="-2232015" y="6353"/>
            <a:ext cx="3365493" cy="6858000"/>
            <a:chOff x="9143999" y="0"/>
            <a:chExt cx="3365493" cy="6858000"/>
          </a:xfrm>
        </p:grpSpPr>
        <p:sp>
          <p:nvSpPr>
            <p:cNvPr id="20" name="Freeform: Shape 19">
              <a:extLst>
                <a:ext uri="{FF2B5EF4-FFF2-40B4-BE49-F238E27FC236}">
                  <a16:creationId xmlns:a16="http://schemas.microsoft.com/office/drawing/2014/main" id="{6EE48A2A-E986-1B55-4940-A16C4F85E2D1}"/>
                </a:ext>
              </a:extLst>
            </p:cNvPr>
            <p:cNvSpPr/>
            <p:nvPr/>
          </p:nvSpPr>
          <p:spPr>
            <a:xfrm>
              <a:off x="9143999" y="0"/>
              <a:ext cx="3365493" cy="6858000"/>
            </a:xfrm>
            <a:custGeom>
              <a:avLst/>
              <a:gdLst>
                <a:gd name="connsiteX0" fmla="*/ 0 w 3365493"/>
                <a:gd name="connsiteY0" fmla="*/ 0 h 6858000"/>
                <a:gd name="connsiteX1" fmla="*/ 3048000 w 3365493"/>
                <a:gd name="connsiteY1" fmla="*/ 0 h 6858000"/>
                <a:gd name="connsiteX2" fmla="*/ 3048000 w 3365493"/>
                <a:gd name="connsiteY2" fmla="*/ 1060463 h 6858000"/>
                <a:gd name="connsiteX3" fmla="*/ 3365493 w 3365493"/>
                <a:gd name="connsiteY3" fmla="*/ 1489075 h 6858000"/>
                <a:gd name="connsiteX4" fmla="*/ 3048000 w 3365493"/>
                <a:gd name="connsiteY4" fmla="*/ 1917686 h 6858000"/>
                <a:gd name="connsiteX5" fmla="*/ 3048000 w 3365493"/>
                <a:gd name="connsiteY5" fmla="*/ 6858000 h 6858000"/>
                <a:gd name="connsiteX6" fmla="*/ 0 w 336549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5493" h="6858000">
                  <a:moveTo>
                    <a:pt x="0" y="0"/>
                  </a:moveTo>
                  <a:lnTo>
                    <a:pt x="3048000" y="0"/>
                  </a:lnTo>
                  <a:lnTo>
                    <a:pt x="3048000" y="1060463"/>
                  </a:lnTo>
                  <a:lnTo>
                    <a:pt x="3365493" y="1489075"/>
                  </a:lnTo>
                  <a:lnTo>
                    <a:pt x="3048000" y="1917686"/>
                  </a:lnTo>
                  <a:lnTo>
                    <a:pt x="3048000" y="6858000"/>
                  </a:lnTo>
                  <a:lnTo>
                    <a:pt x="0" y="6858000"/>
                  </a:lnTo>
                  <a:close/>
                </a:path>
              </a:pathLst>
            </a:custGeom>
            <a:solidFill>
              <a:schemeClr val="accent5">
                <a:lumMod val="50000"/>
              </a:schemeClr>
            </a:solidFill>
            <a:ln>
              <a:noFill/>
            </a:ln>
            <a:effectLst>
              <a:outerShdw blurRad="1270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44" name="Group 43">
              <a:extLst>
                <a:ext uri="{FF2B5EF4-FFF2-40B4-BE49-F238E27FC236}">
                  <a16:creationId xmlns:a16="http://schemas.microsoft.com/office/drawing/2014/main" id="{C273B22A-92C4-DAAC-2B71-58A40247EBEF}"/>
                </a:ext>
              </a:extLst>
            </p:cNvPr>
            <p:cNvGrpSpPr/>
            <p:nvPr/>
          </p:nvGrpSpPr>
          <p:grpSpPr>
            <a:xfrm>
              <a:off x="9747254" y="800100"/>
              <a:ext cx="2051036" cy="5819845"/>
              <a:chOff x="9747254" y="800100"/>
              <a:chExt cx="2051036" cy="5819845"/>
            </a:xfrm>
          </p:grpSpPr>
          <p:sp>
            <p:nvSpPr>
              <p:cNvPr id="24" name="TextBox 23">
                <a:extLst>
                  <a:ext uri="{FF2B5EF4-FFF2-40B4-BE49-F238E27FC236}">
                    <a16:creationId xmlns:a16="http://schemas.microsoft.com/office/drawing/2014/main" id="{5DF77AF5-2C6A-F122-30D6-5675D81CC128}"/>
                  </a:ext>
                </a:extLst>
              </p:cNvPr>
              <p:cNvSpPr txBox="1"/>
              <p:nvPr/>
            </p:nvSpPr>
            <p:spPr>
              <a:xfrm>
                <a:off x="10096503" y="800100"/>
                <a:ext cx="1244594" cy="1785104"/>
              </a:xfrm>
              <a:prstGeom prst="rect">
                <a:avLst/>
              </a:prstGeom>
              <a:noFill/>
            </p:spPr>
            <p:txBody>
              <a:bodyPr wrap="square" rtlCol="0">
                <a:spAutoFit/>
              </a:bodyPr>
              <a:lstStyle/>
              <a:p>
                <a:r>
                  <a:rPr lang="en-US" sz="11000" dirty="0">
                    <a:solidFill>
                      <a:schemeClr val="bg1"/>
                    </a:solidFill>
                    <a:latin typeface="Montserrat ExtraBold" panose="00000900000000000000" pitchFamily="2" charset="0"/>
                  </a:rPr>
                  <a:t>4</a:t>
                </a:r>
                <a:endParaRPr lang="en-IN" sz="11000" dirty="0">
                  <a:solidFill>
                    <a:schemeClr val="bg1"/>
                  </a:solidFill>
                  <a:latin typeface="Montserrat ExtraBold" panose="00000900000000000000" pitchFamily="2" charset="0"/>
                </a:endParaRPr>
              </a:p>
            </p:txBody>
          </p:sp>
          <p:sp>
            <p:nvSpPr>
              <p:cNvPr id="28" name="TextBox 27">
                <a:extLst>
                  <a:ext uri="{FF2B5EF4-FFF2-40B4-BE49-F238E27FC236}">
                    <a16:creationId xmlns:a16="http://schemas.microsoft.com/office/drawing/2014/main" id="{599E9B7B-5C55-B9B2-D9E1-685005C18C65}"/>
                  </a:ext>
                </a:extLst>
              </p:cNvPr>
              <p:cNvSpPr txBox="1"/>
              <p:nvPr/>
            </p:nvSpPr>
            <p:spPr>
              <a:xfrm>
                <a:off x="9855199" y="2738973"/>
                <a:ext cx="1943091" cy="646331"/>
              </a:xfrm>
              <a:prstGeom prst="rect">
                <a:avLst/>
              </a:prstGeom>
              <a:noFill/>
            </p:spPr>
            <p:txBody>
              <a:bodyPr wrap="square" rtlCol="0">
                <a:spAutoFit/>
              </a:bodyPr>
              <a:lstStyle/>
              <a:p>
                <a:r>
                  <a:rPr lang="en-US" b="1" dirty="0">
                    <a:solidFill>
                      <a:schemeClr val="bg1"/>
                    </a:solidFill>
                  </a:rPr>
                  <a:t>Model Selection &amp; Training</a:t>
                </a:r>
                <a:endParaRPr lang="en-IN" b="1" dirty="0">
                  <a:solidFill>
                    <a:schemeClr val="bg1"/>
                  </a:solidFill>
                </a:endParaRPr>
              </a:p>
            </p:txBody>
          </p:sp>
          <p:sp>
            <p:nvSpPr>
              <p:cNvPr id="32" name="TextBox 31">
                <a:extLst>
                  <a:ext uri="{FF2B5EF4-FFF2-40B4-BE49-F238E27FC236}">
                    <a16:creationId xmlns:a16="http://schemas.microsoft.com/office/drawing/2014/main" id="{375C011E-B3CB-0509-EB16-D327F725D16A}"/>
                  </a:ext>
                </a:extLst>
              </p:cNvPr>
              <p:cNvSpPr txBox="1"/>
              <p:nvPr/>
            </p:nvSpPr>
            <p:spPr>
              <a:xfrm>
                <a:off x="9747254" y="3702686"/>
                <a:ext cx="1943091" cy="1477328"/>
              </a:xfrm>
              <a:prstGeom prst="rect">
                <a:avLst/>
              </a:prstGeom>
              <a:noFill/>
            </p:spPr>
            <p:txBody>
              <a:bodyPr wrap="square" rtlCol="0">
                <a:spAutoFit/>
              </a:bodyPr>
              <a:lstStyle/>
              <a:p>
                <a:r>
                  <a:rPr lang="en-US" i="1" dirty="0">
                    <a:solidFill>
                      <a:schemeClr val="bg1"/>
                    </a:solidFill>
                  </a:rPr>
                  <a:t>In this process we perform splitting of data and apply suitable ML algorithm.</a:t>
                </a:r>
                <a:endParaRPr lang="en-IN" b="1" i="1" dirty="0">
                  <a:solidFill>
                    <a:schemeClr val="bg1"/>
                  </a:solidFill>
                </a:endParaRPr>
              </a:p>
            </p:txBody>
          </p:sp>
          <p:pic>
            <p:nvPicPr>
              <p:cNvPr id="40" name="Picture 39">
                <a:extLst>
                  <a:ext uri="{FF2B5EF4-FFF2-40B4-BE49-F238E27FC236}">
                    <a16:creationId xmlns:a16="http://schemas.microsoft.com/office/drawing/2014/main" id="{6BB8FCA1-1A0B-B111-FC2D-A1B821994C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13560" y="5793573"/>
                <a:ext cx="826372" cy="826372"/>
              </a:xfrm>
              <a:prstGeom prst="rect">
                <a:avLst/>
              </a:prstGeom>
            </p:spPr>
          </p:pic>
        </p:grpSp>
      </p:grpSp>
      <p:grpSp>
        <p:nvGrpSpPr>
          <p:cNvPr id="3" name="Group 2">
            <a:extLst>
              <a:ext uri="{FF2B5EF4-FFF2-40B4-BE49-F238E27FC236}">
                <a16:creationId xmlns:a16="http://schemas.microsoft.com/office/drawing/2014/main" id="{5134D01D-9DD9-F295-6A89-33B939B0727A}"/>
              </a:ext>
            </a:extLst>
          </p:cNvPr>
          <p:cNvGrpSpPr/>
          <p:nvPr/>
        </p:nvGrpSpPr>
        <p:grpSpPr>
          <a:xfrm>
            <a:off x="-2444738" y="6353"/>
            <a:ext cx="3365497" cy="6858000"/>
            <a:chOff x="6095999" y="0"/>
            <a:chExt cx="3365497" cy="6858000"/>
          </a:xfrm>
        </p:grpSpPr>
        <p:sp>
          <p:nvSpPr>
            <p:cNvPr id="19" name="Freeform: Shape 18">
              <a:extLst>
                <a:ext uri="{FF2B5EF4-FFF2-40B4-BE49-F238E27FC236}">
                  <a16:creationId xmlns:a16="http://schemas.microsoft.com/office/drawing/2014/main" id="{428BA06A-2E3B-29B6-7FC7-6F7A9FD7E1D9}"/>
                </a:ext>
              </a:extLst>
            </p:cNvPr>
            <p:cNvSpPr/>
            <p:nvPr/>
          </p:nvSpPr>
          <p:spPr>
            <a:xfrm>
              <a:off x="6095999" y="0"/>
              <a:ext cx="3365497" cy="6858000"/>
            </a:xfrm>
            <a:custGeom>
              <a:avLst/>
              <a:gdLst>
                <a:gd name="connsiteX0" fmla="*/ 0 w 3365497"/>
                <a:gd name="connsiteY0" fmla="*/ 0 h 6858000"/>
                <a:gd name="connsiteX1" fmla="*/ 3048000 w 3365497"/>
                <a:gd name="connsiteY1" fmla="*/ 0 h 6858000"/>
                <a:gd name="connsiteX2" fmla="*/ 3048000 w 3365497"/>
                <a:gd name="connsiteY2" fmla="*/ 1060457 h 6858000"/>
                <a:gd name="connsiteX3" fmla="*/ 3365497 w 3365497"/>
                <a:gd name="connsiteY3" fmla="*/ 1489077 h 6858000"/>
                <a:gd name="connsiteX4" fmla="*/ 3048000 w 3365497"/>
                <a:gd name="connsiteY4" fmla="*/ 1917696 h 6858000"/>
                <a:gd name="connsiteX5" fmla="*/ 3048000 w 3365497"/>
                <a:gd name="connsiteY5" fmla="*/ 6858000 h 6858000"/>
                <a:gd name="connsiteX6" fmla="*/ 0 w 336549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5497" h="6858000">
                  <a:moveTo>
                    <a:pt x="0" y="0"/>
                  </a:moveTo>
                  <a:lnTo>
                    <a:pt x="3048000" y="0"/>
                  </a:lnTo>
                  <a:lnTo>
                    <a:pt x="3048000" y="1060457"/>
                  </a:lnTo>
                  <a:lnTo>
                    <a:pt x="3365497" y="1489077"/>
                  </a:lnTo>
                  <a:lnTo>
                    <a:pt x="3048000" y="1917696"/>
                  </a:lnTo>
                  <a:lnTo>
                    <a:pt x="3048000" y="6858000"/>
                  </a:lnTo>
                  <a:lnTo>
                    <a:pt x="0" y="6858000"/>
                  </a:lnTo>
                  <a:close/>
                </a:path>
              </a:pathLst>
            </a:custGeom>
            <a:solidFill>
              <a:schemeClr val="accent5">
                <a:lumMod val="75000"/>
              </a:schemeClr>
            </a:solidFill>
            <a:ln>
              <a:noFill/>
            </a:ln>
            <a:effectLst>
              <a:outerShdw blurRad="1270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43" name="Group 42">
              <a:extLst>
                <a:ext uri="{FF2B5EF4-FFF2-40B4-BE49-F238E27FC236}">
                  <a16:creationId xmlns:a16="http://schemas.microsoft.com/office/drawing/2014/main" id="{E34F694A-2542-D4A6-CABD-BD7DF61564D1}"/>
                </a:ext>
              </a:extLst>
            </p:cNvPr>
            <p:cNvGrpSpPr/>
            <p:nvPr/>
          </p:nvGrpSpPr>
          <p:grpSpPr>
            <a:xfrm>
              <a:off x="6807201" y="794504"/>
              <a:ext cx="1943095" cy="5825441"/>
              <a:chOff x="6807201" y="794504"/>
              <a:chExt cx="1943095" cy="5825441"/>
            </a:xfrm>
          </p:grpSpPr>
          <p:sp>
            <p:nvSpPr>
              <p:cNvPr id="23" name="TextBox 22">
                <a:extLst>
                  <a:ext uri="{FF2B5EF4-FFF2-40B4-BE49-F238E27FC236}">
                    <a16:creationId xmlns:a16="http://schemas.microsoft.com/office/drawing/2014/main" id="{25B0423F-5A5E-A289-07B5-2ABA3A13E595}"/>
                  </a:ext>
                </a:extLst>
              </p:cNvPr>
              <p:cNvSpPr txBox="1"/>
              <p:nvPr/>
            </p:nvSpPr>
            <p:spPr>
              <a:xfrm>
                <a:off x="7264398" y="794504"/>
                <a:ext cx="1244594" cy="1785104"/>
              </a:xfrm>
              <a:prstGeom prst="rect">
                <a:avLst/>
              </a:prstGeom>
              <a:noFill/>
            </p:spPr>
            <p:txBody>
              <a:bodyPr wrap="square" rtlCol="0">
                <a:spAutoFit/>
              </a:bodyPr>
              <a:lstStyle/>
              <a:p>
                <a:r>
                  <a:rPr lang="en-US" sz="11000" dirty="0">
                    <a:solidFill>
                      <a:schemeClr val="bg1"/>
                    </a:solidFill>
                    <a:latin typeface="Montserrat ExtraBold" panose="00000900000000000000" pitchFamily="2" charset="0"/>
                  </a:rPr>
                  <a:t>3</a:t>
                </a:r>
                <a:endParaRPr lang="en-IN" sz="11000" dirty="0">
                  <a:solidFill>
                    <a:schemeClr val="bg1"/>
                  </a:solidFill>
                  <a:latin typeface="Montserrat ExtraBold" panose="00000900000000000000" pitchFamily="2" charset="0"/>
                </a:endParaRPr>
              </a:p>
            </p:txBody>
          </p:sp>
          <p:sp>
            <p:nvSpPr>
              <p:cNvPr id="27" name="TextBox 26">
                <a:extLst>
                  <a:ext uri="{FF2B5EF4-FFF2-40B4-BE49-F238E27FC236}">
                    <a16:creationId xmlns:a16="http://schemas.microsoft.com/office/drawing/2014/main" id="{40A29017-BA71-A265-8F6E-BE8421C838E4}"/>
                  </a:ext>
                </a:extLst>
              </p:cNvPr>
              <p:cNvSpPr txBox="1"/>
              <p:nvPr/>
            </p:nvSpPr>
            <p:spPr>
              <a:xfrm>
                <a:off x="6807205" y="2794000"/>
                <a:ext cx="1943091" cy="646331"/>
              </a:xfrm>
              <a:prstGeom prst="rect">
                <a:avLst/>
              </a:prstGeom>
              <a:noFill/>
            </p:spPr>
            <p:txBody>
              <a:bodyPr wrap="square" rtlCol="0">
                <a:spAutoFit/>
              </a:bodyPr>
              <a:lstStyle/>
              <a:p>
                <a:r>
                  <a:rPr lang="en-US" b="1" dirty="0">
                    <a:solidFill>
                      <a:schemeClr val="bg1"/>
                    </a:solidFill>
                  </a:rPr>
                  <a:t>Exploratory Data Analysis</a:t>
                </a:r>
                <a:endParaRPr lang="en-IN" b="1" dirty="0">
                  <a:solidFill>
                    <a:schemeClr val="bg1"/>
                  </a:solidFill>
                </a:endParaRPr>
              </a:p>
            </p:txBody>
          </p:sp>
          <p:sp>
            <p:nvSpPr>
              <p:cNvPr id="31" name="TextBox 30">
                <a:extLst>
                  <a:ext uri="{FF2B5EF4-FFF2-40B4-BE49-F238E27FC236}">
                    <a16:creationId xmlns:a16="http://schemas.microsoft.com/office/drawing/2014/main" id="{DA3A63A1-C7A6-824C-1EFD-CBDE03F1DD4F}"/>
                  </a:ext>
                </a:extLst>
              </p:cNvPr>
              <p:cNvSpPr txBox="1"/>
              <p:nvPr/>
            </p:nvSpPr>
            <p:spPr>
              <a:xfrm>
                <a:off x="6807201" y="3702686"/>
                <a:ext cx="1943091" cy="1754326"/>
              </a:xfrm>
              <a:prstGeom prst="rect">
                <a:avLst/>
              </a:prstGeom>
              <a:noFill/>
            </p:spPr>
            <p:txBody>
              <a:bodyPr wrap="square" rtlCol="0">
                <a:spAutoFit/>
              </a:bodyPr>
              <a:lstStyle/>
              <a:p>
                <a:r>
                  <a:rPr lang="en-US" i="1" dirty="0">
                    <a:solidFill>
                      <a:schemeClr val="bg1"/>
                    </a:solidFill>
                  </a:rPr>
                  <a:t>In this we perform basic analysis on that includes basic plots using different libraries of Python.</a:t>
                </a:r>
                <a:endParaRPr lang="en-IN" b="1" i="1" dirty="0">
                  <a:solidFill>
                    <a:schemeClr val="bg1"/>
                  </a:solidFill>
                </a:endParaRPr>
              </a:p>
            </p:txBody>
          </p:sp>
          <p:pic>
            <p:nvPicPr>
              <p:cNvPr id="38" name="Picture 37">
                <a:extLst>
                  <a:ext uri="{FF2B5EF4-FFF2-40B4-BE49-F238E27FC236}">
                    <a16:creationId xmlns:a16="http://schemas.microsoft.com/office/drawing/2014/main" id="{F94BE42E-0B3C-93C8-F92B-6C6CDAE60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5563" y="5793573"/>
                <a:ext cx="826372" cy="826372"/>
              </a:xfrm>
              <a:prstGeom prst="rect">
                <a:avLst/>
              </a:prstGeom>
            </p:spPr>
          </p:pic>
        </p:grpSp>
      </p:grpSp>
      <p:grpSp>
        <p:nvGrpSpPr>
          <p:cNvPr id="2" name="Group 1">
            <a:extLst>
              <a:ext uri="{FF2B5EF4-FFF2-40B4-BE49-F238E27FC236}">
                <a16:creationId xmlns:a16="http://schemas.microsoft.com/office/drawing/2014/main" id="{B5115186-5D0E-2FC8-8E1E-1FF9D61C36DE}"/>
              </a:ext>
            </a:extLst>
          </p:cNvPr>
          <p:cNvGrpSpPr/>
          <p:nvPr/>
        </p:nvGrpSpPr>
        <p:grpSpPr>
          <a:xfrm>
            <a:off x="-2613022" y="0"/>
            <a:ext cx="3365501" cy="6858000"/>
            <a:chOff x="3047998" y="0"/>
            <a:chExt cx="3365501" cy="6858000"/>
          </a:xfrm>
        </p:grpSpPr>
        <p:sp>
          <p:nvSpPr>
            <p:cNvPr id="18" name="Freeform: Shape 17">
              <a:extLst>
                <a:ext uri="{FF2B5EF4-FFF2-40B4-BE49-F238E27FC236}">
                  <a16:creationId xmlns:a16="http://schemas.microsoft.com/office/drawing/2014/main" id="{57C96008-ED43-CF7C-393D-7BFA298AAEFA}"/>
                </a:ext>
              </a:extLst>
            </p:cNvPr>
            <p:cNvSpPr/>
            <p:nvPr/>
          </p:nvSpPr>
          <p:spPr>
            <a:xfrm>
              <a:off x="3047998" y="0"/>
              <a:ext cx="3365501" cy="6858000"/>
            </a:xfrm>
            <a:custGeom>
              <a:avLst/>
              <a:gdLst>
                <a:gd name="connsiteX0" fmla="*/ 0 w 3365501"/>
                <a:gd name="connsiteY0" fmla="*/ 0 h 6858000"/>
                <a:gd name="connsiteX1" fmla="*/ 3048000 w 3365501"/>
                <a:gd name="connsiteY1" fmla="*/ 0 h 6858000"/>
                <a:gd name="connsiteX2" fmla="*/ 3048000 w 3365501"/>
                <a:gd name="connsiteY2" fmla="*/ 1060453 h 6858000"/>
                <a:gd name="connsiteX3" fmla="*/ 3365501 w 3365501"/>
                <a:gd name="connsiteY3" fmla="*/ 1489076 h 6858000"/>
                <a:gd name="connsiteX4" fmla="*/ 3048000 w 3365501"/>
                <a:gd name="connsiteY4" fmla="*/ 1917698 h 6858000"/>
                <a:gd name="connsiteX5" fmla="*/ 3048000 w 3365501"/>
                <a:gd name="connsiteY5" fmla="*/ 6858000 h 6858000"/>
                <a:gd name="connsiteX6" fmla="*/ 0 w 33655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5501" h="6858000">
                  <a:moveTo>
                    <a:pt x="0" y="0"/>
                  </a:moveTo>
                  <a:lnTo>
                    <a:pt x="3048000" y="0"/>
                  </a:lnTo>
                  <a:lnTo>
                    <a:pt x="3048000" y="1060453"/>
                  </a:lnTo>
                  <a:lnTo>
                    <a:pt x="3365501" y="1489076"/>
                  </a:lnTo>
                  <a:lnTo>
                    <a:pt x="3048000" y="1917698"/>
                  </a:lnTo>
                  <a:lnTo>
                    <a:pt x="3048000" y="6858000"/>
                  </a:lnTo>
                  <a:lnTo>
                    <a:pt x="0" y="6858000"/>
                  </a:lnTo>
                  <a:close/>
                </a:path>
              </a:pathLst>
            </a:custGeom>
            <a:solidFill>
              <a:schemeClr val="accent5">
                <a:lumMod val="60000"/>
                <a:lumOff val="40000"/>
              </a:schemeClr>
            </a:solidFill>
            <a:ln>
              <a:noFill/>
            </a:ln>
            <a:effectLst>
              <a:outerShdw blurRad="1270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42" name="Group 41">
              <a:extLst>
                <a:ext uri="{FF2B5EF4-FFF2-40B4-BE49-F238E27FC236}">
                  <a16:creationId xmlns:a16="http://schemas.microsoft.com/office/drawing/2014/main" id="{3D8295EB-F066-B3E1-E3F7-9DD49E4FC2F4}"/>
                </a:ext>
              </a:extLst>
            </p:cNvPr>
            <p:cNvGrpSpPr/>
            <p:nvPr/>
          </p:nvGrpSpPr>
          <p:grpSpPr>
            <a:xfrm>
              <a:off x="3587757" y="800100"/>
              <a:ext cx="2070091" cy="5798649"/>
              <a:chOff x="3587757" y="800100"/>
              <a:chExt cx="2070091" cy="5798649"/>
            </a:xfrm>
          </p:grpSpPr>
          <p:sp>
            <p:nvSpPr>
              <p:cNvPr id="22" name="TextBox 21">
                <a:extLst>
                  <a:ext uri="{FF2B5EF4-FFF2-40B4-BE49-F238E27FC236}">
                    <a16:creationId xmlns:a16="http://schemas.microsoft.com/office/drawing/2014/main" id="{DA5148AF-DE32-A57F-0B9C-27E1517E4C0F}"/>
                  </a:ext>
                </a:extLst>
              </p:cNvPr>
              <p:cNvSpPr txBox="1"/>
              <p:nvPr/>
            </p:nvSpPr>
            <p:spPr>
              <a:xfrm>
                <a:off x="4000506" y="800100"/>
                <a:ext cx="1244594" cy="1785104"/>
              </a:xfrm>
              <a:prstGeom prst="rect">
                <a:avLst/>
              </a:prstGeom>
              <a:noFill/>
            </p:spPr>
            <p:txBody>
              <a:bodyPr wrap="square" rtlCol="0">
                <a:spAutoFit/>
              </a:bodyPr>
              <a:lstStyle/>
              <a:p>
                <a:r>
                  <a:rPr lang="en-US" sz="11000" dirty="0">
                    <a:solidFill>
                      <a:schemeClr val="bg1"/>
                    </a:solidFill>
                    <a:latin typeface="Montserrat ExtraBold" panose="00000900000000000000" pitchFamily="2" charset="0"/>
                  </a:rPr>
                  <a:t>2</a:t>
                </a:r>
                <a:endParaRPr lang="en-IN" sz="11000" dirty="0">
                  <a:solidFill>
                    <a:schemeClr val="bg1"/>
                  </a:solidFill>
                  <a:latin typeface="Montserrat ExtraBold" panose="00000900000000000000" pitchFamily="2" charset="0"/>
                </a:endParaRPr>
              </a:p>
            </p:txBody>
          </p:sp>
          <p:sp>
            <p:nvSpPr>
              <p:cNvPr id="26" name="TextBox 25">
                <a:extLst>
                  <a:ext uri="{FF2B5EF4-FFF2-40B4-BE49-F238E27FC236}">
                    <a16:creationId xmlns:a16="http://schemas.microsoft.com/office/drawing/2014/main" id="{D390566B-4ADA-CEC1-4A33-DF3D69196E9A}"/>
                  </a:ext>
                </a:extLst>
              </p:cNvPr>
              <p:cNvSpPr txBox="1"/>
              <p:nvPr/>
            </p:nvSpPr>
            <p:spPr>
              <a:xfrm>
                <a:off x="3587757" y="2794000"/>
                <a:ext cx="2070091" cy="369332"/>
              </a:xfrm>
              <a:prstGeom prst="rect">
                <a:avLst/>
              </a:prstGeom>
              <a:noFill/>
            </p:spPr>
            <p:txBody>
              <a:bodyPr wrap="square" rtlCol="0">
                <a:spAutoFit/>
              </a:bodyPr>
              <a:lstStyle/>
              <a:p>
                <a:r>
                  <a:rPr lang="en-US" b="1" dirty="0">
                    <a:solidFill>
                      <a:schemeClr val="bg1"/>
                    </a:solidFill>
                  </a:rPr>
                  <a:t>Data Preprocessing</a:t>
                </a:r>
                <a:endParaRPr lang="en-IN" b="1" dirty="0">
                  <a:solidFill>
                    <a:schemeClr val="bg1"/>
                  </a:solidFill>
                </a:endParaRPr>
              </a:p>
            </p:txBody>
          </p:sp>
          <p:sp>
            <p:nvSpPr>
              <p:cNvPr id="30" name="TextBox 29">
                <a:extLst>
                  <a:ext uri="{FF2B5EF4-FFF2-40B4-BE49-F238E27FC236}">
                    <a16:creationId xmlns:a16="http://schemas.microsoft.com/office/drawing/2014/main" id="{18ECB450-DE12-DC46-207D-FA62F5C4700A}"/>
                  </a:ext>
                </a:extLst>
              </p:cNvPr>
              <p:cNvSpPr txBox="1"/>
              <p:nvPr/>
            </p:nvSpPr>
            <p:spPr>
              <a:xfrm>
                <a:off x="3651256" y="3702686"/>
                <a:ext cx="1943091" cy="2031325"/>
              </a:xfrm>
              <a:prstGeom prst="rect">
                <a:avLst/>
              </a:prstGeom>
              <a:noFill/>
            </p:spPr>
            <p:txBody>
              <a:bodyPr wrap="square" rtlCol="0">
                <a:spAutoFit/>
              </a:bodyPr>
              <a:lstStyle/>
              <a:p>
                <a:r>
                  <a:rPr lang="en-US" i="1" dirty="0">
                    <a:solidFill>
                      <a:schemeClr val="bg1"/>
                    </a:solidFill>
                  </a:rPr>
                  <a:t>The collected data was further cleaned and format was standardized while handling the missing values.</a:t>
                </a:r>
                <a:endParaRPr lang="en-IN" b="1" i="1" dirty="0">
                  <a:solidFill>
                    <a:schemeClr val="bg1"/>
                  </a:solidFill>
                </a:endParaRPr>
              </a:p>
            </p:txBody>
          </p:sp>
          <p:pic>
            <p:nvPicPr>
              <p:cNvPr id="36" name="Picture 35">
                <a:extLst>
                  <a:ext uri="{FF2B5EF4-FFF2-40B4-BE49-F238E27FC236}">
                    <a16:creationId xmlns:a16="http://schemas.microsoft.com/office/drawing/2014/main" id="{DD75C814-8B41-ABDE-3792-5048E78297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7564" y="5772379"/>
                <a:ext cx="826370" cy="826370"/>
              </a:xfrm>
              <a:prstGeom prst="rect">
                <a:avLst/>
              </a:prstGeom>
            </p:spPr>
          </p:pic>
        </p:grpSp>
      </p:grpSp>
      <p:grpSp>
        <p:nvGrpSpPr>
          <p:cNvPr id="41" name="Group 40">
            <a:extLst>
              <a:ext uri="{FF2B5EF4-FFF2-40B4-BE49-F238E27FC236}">
                <a16:creationId xmlns:a16="http://schemas.microsoft.com/office/drawing/2014/main" id="{51E42BD4-532F-3119-B5DF-712E84A335DE}"/>
              </a:ext>
            </a:extLst>
          </p:cNvPr>
          <p:cNvGrpSpPr/>
          <p:nvPr/>
        </p:nvGrpSpPr>
        <p:grpSpPr>
          <a:xfrm>
            <a:off x="-2819402" y="3177"/>
            <a:ext cx="3365501" cy="6858000"/>
            <a:chOff x="-2" y="1589"/>
            <a:chExt cx="3365501" cy="6858000"/>
          </a:xfrm>
        </p:grpSpPr>
        <p:sp>
          <p:nvSpPr>
            <p:cNvPr id="16" name="Freeform: Shape 15">
              <a:extLst>
                <a:ext uri="{FF2B5EF4-FFF2-40B4-BE49-F238E27FC236}">
                  <a16:creationId xmlns:a16="http://schemas.microsoft.com/office/drawing/2014/main" id="{3CB1A140-AF4E-56EE-830A-E9FD881B6DBB}"/>
                </a:ext>
              </a:extLst>
            </p:cNvPr>
            <p:cNvSpPr/>
            <p:nvPr/>
          </p:nvSpPr>
          <p:spPr>
            <a:xfrm rot="5400000">
              <a:off x="-1746251" y="1747838"/>
              <a:ext cx="6858000" cy="3365501"/>
            </a:xfrm>
            <a:custGeom>
              <a:avLst/>
              <a:gdLst>
                <a:gd name="connsiteX0" fmla="*/ 0 w 6858000"/>
                <a:gd name="connsiteY0" fmla="*/ 3365501 h 3365501"/>
                <a:gd name="connsiteX1" fmla="*/ 0 w 6858000"/>
                <a:gd name="connsiteY1" fmla="*/ 317502 h 3365501"/>
                <a:gd name="connsiteX2" fmla="*/ 1058864 w 6858000"/>
                <a:gd name="connsiteY2" fmla="*/ 317502 h 3365501"/>
                <a:gd name="connsiteX3" fmla="*/ 1487488 w 6858000"/>
                <a:gd name="connsiteY3" fmla="*/ 0 h 3365501"/>
                <a:gd name="connsiteX4" fmla="*/ 1916112 w 6858000"/>
                <a:gd name="connsiteY4" fmla="*/ 317502 h 3365501"/>
                <a:gd name="connsiteX5" fmla="*/ 6858000 w 6858000"/>
                <a:gd name="connsiteY5" fmla="*/ 317502 h 3365501"/>
                <a:gd name="connsiteX6" fmla="*/ 6858000 w 6858000"/>
                <a:gd name="connsiteY6" fmla="*/ 3365501 h 3365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3365501">
                  <a:moveTo>
                    <a:pt x="0" y="3365501"/>
                  </a:moveTo>
                  <a:lnTo>
                    <a:pt x="0" y="317502"/>
                  </a:lnTo>
                  <a:lnTo>
                    <a:pt x="1058864" y="317502"/>
                  </a:lnTo>
                  <a:lnTo>
                    <a:pt x="1487488" y="0"/>
                  </a:lnTo>
                  <a:lnTo>
                    <a:pt x="1916112" y="317502"/>
                  </a:lnTo>
                  <a:lnTo>
                    <a:pt x="6858000" y="317502"/>
                  </a:lnTo>
                  <a:lnTo>
                    <a:pt x="6858000" y="3365501"/>
                  </a:lnTo>
                  <a:close/>
                </a:path>
              </a:pathLst>
            </a:custGeom>
            <a:solidFill>
              <a:schemeClr val="accent5">
                <a:lumMod val="40000"/>
                <a:lumOff val="60000"/>
              </a:schemeClr>
            </a:solidFill>
            <a:ln>
              <a:noFill/>
            </a:ln>
            <a:effectLst>
              <a:outerShdw blurRad="1270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DB12D02F-1D8C-2E9D-38C3-7F4A38555836}"/>
                </a:ext>
              </a:extLst>
            </p:cNvPr>
            <p:cNvSpPr txBox="1"/>
            <p:nvPr/>
          </p:nvSpPr>
          <p:spPr>
            <a:xfrm>
              <a:off x="1168397" y="794504"/>
              <a:ext cx="1244594" cy="1785104"/>
            </a:xfrm>
            <a:prstGeom prst="rect">
              <a:avLst/>
            </a:prstGeom>
            <a:noFill/>
          </p:spPr>
          <p:txBody>
            <a:bodyPr wrap="square" rtlCol="0">
              <a:spAutoFit/>
            </a:bodyPr>
            <a:lstStyle/>
            <a:p>
              <a:r>
                <a:rPr lang="en-US" sz="11000" dirty="0">
                  <a:solidFill>
                    <a:schemeClr val="bg1"/>
                  </a:solidFill>
                  <a:latin typeface="Montserrat ExtraBold" panose="00000900000000000000" pitchFamily="2" charset="0"/>
                </a:rPr>
                <a:t>1</a:t>
              </a:r>
              <a:endParaRPr lang="en-IN" sz="11000" dirty="0">
                <a:solidFill>
                  <a:schemeClr val="bg1"/>
                </a:solidFill>
                <a:latin typeface="Montserrat ExtraBold" panose="00000900000000000000" pitchFamily="2" charset="0"/>
              </a:endParaRPr>
            </a:p>
          </p:txBody>
        </p:sp>
        <p:sp>
          <p:nvSpPr>
            <p:cNvPr id="25" name="TextBox 24">
              <a:extLst>
                <a:ext uri="{FF2B5EF4-FFF2-40B4-BE49-F238E27FC236}">
                  <a16:creationId xmlns:a16="http://schemas.microsoft.com/office/drawing/2014/main" id="{168F0F0C-53D3-0DFC-B1AA-CD2900022AD7}"/>
                </a:ext>
              </a:extLst>
            </p:cNvPr>
            <p:cNvSpPr txBox="1"/>
            <p:nvPr/>
          </p:nvSpPr>
          <p:spPr>
            <a:xfrm>
              <a:off x="711201" y="2794000"/>
              <a:ext cx="1943091" cy="369332"/>
            </a:xfrm>
            <a:prstGeom prst="rect">
              <a:avLst/>
            </a:prstGeom>
            <a:noFill/>
          </p:spPr>
          <p:txBody>
            <a:bodyPr wrap="square" rtlCol="0">
              <a:spAutoFit/>
            </a:bodyPr>
            <a:lstStyle/>
            <a:p>
              <a:r>
                <a:rPr lang="en-US" b="1" dirty="0">
                  <a:solidFill>
                    <a:schemeClr val="bg1"/>
                  </a:solidFill>
                </a:rPr>
                <a:t>Data Collection</a:t>
              </a:r>
              <a:endParaRPr lang="en-IN" b="1" dirty="0">
                <a:solidFill>
                  <a:schemeClr val="bg1"/>
                </a:solidFill>
              </a:endParaRPr>
            </a:p>
          </p:txBody>
        </p:sp>
        <p:sp>
          <p:nvSpPr>
            <p:cNvPr id="29" name="TextBox 28">
              <a:extLst>
                <a:ext uri="{FF2B5EF4-FFF2-40B4-BE49-F238E27FC236}">
                  <a16:creationId xmlns:a16="http://schemas.microsoft.com/office/drawing/2014/main" id="{C24A06B8-6D61-7E2A-83D3-0FE27D445252}"/>
                </a:ext>
              </a:extLst>
            </p:cNvPr>
            <p:cNvSpPr txBox="1"/>
            <p:nvPr/>
          </p:nvSpPr>
          <p:spPr>
            <a:xfrm>
              <a:off x="711201" y="3702686"/>
              <a:ext cx="1943091" cy="1200329"/>
            </a:xfrm>
            <a:prstGeom prst="rect">
              <a:avLst/>
            </a:prstGeom>
            <a:noFill/>
          </p:spPr>
          <p:txBody>
            <a:bodyPr wrap="square" rtlCol="0">
              <a:spAutoFit/>
            </a:bodyPr>
            <a:lstStyle/>
            <a:p>
              <a:r>
                <a:rPr lang="en-US" i="1" dirty="0">
                  <a:solidFill>
                    <a:schemeClr val="bg1"/>
                  </a:solidFill>
                </a:rPr>
                <a:t>Collected Data from </a:t>
              </a:r>
              <a:r>
                <a:rPr lang="en-US" b="1" i="1" dirty="0">
                  <a:solidFill>
                    <a:schemeClr val="bg1"/>
                  </a:solidFill>
                </a:rPr>
                <a:t>Kaggle</a:t>
              </a:r>
              <a:r>
                <a:rPr lang="en-US" i="1" dirty="0">
                  <a:solidFill>
                    <a:schemeClr val="bg1"/>
                  </a:solidFill>
                </a:rPr>
                <a:t> on </a:t>
              </a:r>
              <a:r>
                <a:rPr lang="en-US" b="1" i="1" dirty="0">
                  <a:solidFill>
                    <a:schemeClr val="bg1"/>
                  </a:solidFill>
                </a:rPr>
                <a:t>Online Payment Fraud Detection.</a:t>
              </a:r>
              <a:endParaRPr lang="en-IN" b="1" i="1" dirty="0">
                <a:solidFill>
                  <a:schemeClr val="bg1"/>
                </a:solidFill>
              </a:endParaRPr>
            </a:p>
          </p:txBody>
        </p:sp>
        <p:pic>
          <p:nvPicPr>
            <p:cNvPr id="34" name="Picture 33">
              <a:extLst>
                <a:ext uri="{FF2B5EF4-FFF2-40B4-BE49-F238E27FC236}">
                  <a16:creationId xmlns:a16="http://schemas.microsoft.com/office/drawing/2014/main" id="{CE25DF6C-784A-0062-FA3F-6812E8388B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9568" y="5772379"/>
              <a:ext cx="825195" cy="825195"/>
            </a:xfrm>
            <a:prstGeom prst="rect">
              <a:avLst/>
            </a:prstGeom>
          </p:spPr>
        </p:pic>
      </p:grpSp>
      <p:grpSp>
        <p:nvGrpSpPr>
          <p:cNvPr id="7" name="Group 6">
            <a:extLst>
              <a:ext uri="{FF2B5EF4-FFF2-40B4-BE49-F238E27FC236}">
                <a16:creationId xmlns:a16="http://schemas.microsoft.com/office/drawing/2014/main" id="{BBE29AEC-9232-FAC5-9C99-38DE28564D37}"/>
              </a:ext>
            </a:extLst>
          </p:cNvPr>
          <p:cNvGrpSpPr/>
          <p:nvPr/>
        </p:nvGrpSpPr>
        <p:grpSpPr>
          <a:xfrm>
            <a:off x="3041650" y="2066275"/>
            <a:ext cx="8167475" cy="2482051"/>
            <a:chOff x="3041650" y="2066275"/>
            <a:chExt cx="8167475" cy="2482051"/>
          </a:xfrm>
        </p:grpSpPr>
        <p:sp>
          <p:nvSpPr>
            <p:cNvPr id="5" name="TextBox 4">
              <a:extLst>
                <a:ext uri="{FF2B5EF4-FFF2-40B4-BE49-F238E27FC236}">
                  <a16:creationId xmlns:a16="http://schemas.microsoft.com/office/drawing/2014/main" id="{A0169702-4EAC-22F0-C718-201A47BDA7A6}"/>
                </a:ext>
              </a:extLst>
            </p:cNvPr>
            <p:cNvSpPr txBox="1"/>
            <p:nvPr/>
          </p:nvSpPr>
          <p:spPr>
            <a:xfrm>
              <a:off x="3041650" y="2066275"/>
              <a:ext cx="6108700" cy="2400657"/>
            </a:xfrm>
            <a:prstGeom prst="rect">
              <a:avLst/>
            </a:prstGeom>
            <a:noFill/>
          </p:spPr>
          <p:txBody>
            <a:bodyPr wrap="square" rtlCol="0">
              <a:spAutoFit/>
            </a:bodyPr>
            <a:lstStyle/>
            <a:p>
              <a:r>
                <a:rPr lang="en-US" sz="15000" dirty="0">
                  <a:solidFill>
                    <a:schemeClr val="bg1"/>
                  </a:solidFill>
                  <a:effectLst>
                    <a:outerShdw blurRad="50800" dist="38100" dir="2700000" algn="tl" rotWithShape="0">
                      <a:prstClr val="black">
                        <a:alpha val="40000"/>
                      </a:prstClr>
                    </a:outerShdw>
                  </a:effectLst>
                  <a:latin typeface="Montserrat ExtraBold" panose="00000900000000000000" pitchFamily="2" charset="0"/>
                </a:rPr>
                <a:t>FOUR</a:t>
              </a:r>
              <a:endParaRPr lang="en-IN" sz="15000" dirty="0">
                <a:solidFill>
                  <a:schemeClr val="bg1"/>
                </a:solidFill>
                <a:effectLst>
                  <a:outerShdw blurRad="50800" dist="38100" dir="2700000" algn="tl" rotWithShape="0">
                    <a:prstClr val="black">
                      <a:alpha val="40000"/>
                    </a:prstClr>
                  </a:outerShdw>
                </a:effectLst>
                <a:latin typeface="Montserrat ExtraBold" panose="00000900000000000000" pitchFamily="2" charset="0"/>
              </a:endParaRPr>
            </a:p>
          </p:txBody>
        </p:sp>
        <p:sp>
          <p:nvSpPr>
            <p:cNvPr id="6" name="TextBox 5">
              <a:extLst>
                <a:ext uri="{FF2B5EF4-FFF2-40B4-BE49-F238E27FC236}">
                  <a16:creationId xmlns:a16="http://schemas.microsoft.com/office/drawing/2014/main" id="{8241586C-C9B9-59DB-F16A-87062D9999AD}"/>
                </a:ext>
              </a:extLst>
            </p:cNvPr>
            <p:cNvSpPr txBox="1"/>
            <p:nvPr/>
          </p:nvSpPr>
          <p:spPr>
            <a:xfrm>
              <a:off x="7746181" y="2978666"/>
              <a:ext cx="3462944" cy="1569660"/>
            </a:xfrm>
            <a:prstGeom prst="rect">
              <a:avLst/>
            </a:prstGeom>
            <a:noFill/>
          </p:spPr>
          <p:txBody>
            <a:bodyPr wrap="square" rtlCol="0">
              <a:spAutoFit/>
            </a:bodyPr>
            <a:lstStyle/>
            <a:p>
              <a:r>
                <a:rPr lang="en-US" sz="9600" b="1" dirty="0">
                  <a:solidFill>
                    <a:schemeClr val="accent4"/>
                  </a:solidFill>
                  <a:effectLst>
                    <a:outerShdw blurRad="38100" dist="88900" dir="16200000" rotWithShape="0">
                      <a:prstClr val="black">
                        <a:alpha val="37000"/>
                      </a:prstClr>
                    </a:outerShdw>
                  </a:effectLst>
                  <a:latin typeface="Ink Free" panose="03080402000500000000" pitchFamily="66" charset="0"/>
                </a:rPr>
                <a:t>steps</a:t>
              </a:r>
              <a:endParaRPr lang="en-IN" sz="9600" b="1" dirty="0">
                <a:solidFill>
                  <a:schemeClr val="accent4"/>
                </a:solidFill>
                <a:effectLst>
                  <a:outerShdw blurRad="38100" dist="88900" dir="16200000" rotWithShape="0">
                    <a:prstClr val="black">
                      <a:alpha val="37000"/>
                    </a:prstClr>
                  </a:outerShdw>
                </a:effectLst>
                <a:latin typeface="Ink Free" panose="03080402000500000000" pitchFamily="66" charset="0"/>
              </a:endParaRPr>
            </a:p>
          </p:txBody>
        </p:sp>
      </p:grpSp>
    </p:spTree>
    <p:extLst>
      <p:ext uri="{BB962C8B-B14F-4D97-AF65-F5344CB8AC3E}">
        <p14:creationId xmlns:p14="http://schemas.microsoft.com/office/powerpoint/2010/main" val="3997502782"/>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tx2"/>
            </a:gs>
            <a:gs pos="74000">
              <a:schemeClr val="tx2">
                <a:lumMod val="75000"/>
              </a:schemeClr>
            </a:gs>
          </a:gsLst>
          <a:lin ang="5400000" scaled="1"/>
        </a:gra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6EE48A2A-E986-1B55-4940-A16C4F85E2D1}"/>
              </a:ext>
            </a:extLst>
          </p:cNvPr>
          <p:cNvSpPr/>
          <p:nvPr/>
        </p:nvSpPr>
        <p:spPr>
          <a:xfrm>
            <a:off x="9143999" y="0"/>
            <a:ext cx="3365493" cy="6858000"/>
          </a:xfrm>
          <a:custGeom>
            <a:avLst/>
            <a:gdLst>
              <a:gd name="connsiteX0" fmla="*/ 0 w 3365493"/>
              <a:gd name="connsiteY0" fmla="*/ 0 h 6858000"/>
              <a:gd name="connsiteX1" fmla="*/ 3048000 w 3365493"/>
              <a:gd name="connsiteY1" fmla="*/ 0 h 6858000"/>
              <a:gd name="connsiteX2" fmla="*/ 3048000 w 3365493"/>
              <a:gd name="connsiteY2" fmla="*/ 1060463 h 6858000"/>
              <a:gd name="connsiteX3" fmla="*/ 3365493 w 3365493"/>
              <a:gd name="connsiteY3" fmla="*/ 1489075 h 6858000"/>
              <a:gd name="connsiteX4" fmla="*/ 3048000 w 3365493"/>
              <a:gd name="connsiteY4" fmla="*/ 1917686 h 6858000"/>
              <a:gd name="connsiteX5" fmla="*/ 3048000 w 3365493"/>
              <a:gd name="connsiteY5" fmla="*/ 6858000 h 6858000"/>
              <a:gd name="connsiteX6" fmla="*/ 0 w 336549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5493" h="6858000">
                <a:moveTo>
                  <a:pt x="0" y="0"/>
                </a:moveTo>
                <a:lnTo>
                  <a:pt x="3048000" y="0"/>
                </a:lnTo>
                <a:lnTo>
                  <a:pt x="3048000" y="1060463"/>
                </a:lnTo>
                <a:lnTo>
                  <a:pt x="3365493" y="1489075"/>
                </a:lnTo>
                <a:lnTo>
                  <a:pt x="3048000" y="1917686"/>
                </a:lnTo>
                <a:lnTo>
                  <a:pt x="3048000" y="6858000"/>
                </a:lnTo>
                <a:lnTo>
                  <a:pt x="0" y="6858000"/>
                </a:lnTo>
                <a:close/>
              </a:path>
            </a:pathLst>
          </a:custGeom>
          <a:solidFill>
            <a:schemeClr val="accent5">
              <a:lumMod val="50000"/>
            </a:schemeClr>
          </a:solidFill>
          <a:ln>
            <a:noFill/>
          </a:ln>
          <a:effectLst>
            <a:outerShdw blurRad="1270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9" name="Freeform: Shape 18">
            <a:extLst>
              <a:ext uri="{FF2B5EF4-FFF2-40B4-BE49-F238E27FC236}">
                <a16:creationId xmlns:a16="http://schemas.microsoft.com/office/drawing/2014/main" id="{428BA06A-2E3B-29B6-7FC7-6F7A9FD7E1D9}"/>
              </a:ext>
            </a:extLst>
          </p:cNvPr>
          <p:cNvSpPr/>
          <p:nvPr/>
        </p:nvSpPr>
        <p:spPr>
          <a:xfrm>
            <a:off x="6095999" y="0"/>
            <a:ext cx="3365497" cy="6858000"/>
          </a:xfrm>
          <a:custGeom>
            <a:avLst/>
            <a:gdLst>
              <a:gd name="connsiteX0" fmla="*/ 0 w 3365497"/>
              <a:gd name="connsiteY0" fmla="*/ 0 h 6858000"/>
              <a:gd name="connsiteX1" fmla="*/ 3048000 w 3365497"/>
              <a:gd name="connsiteY1" fmla="*/ 0 h 6858000"/>
              <a:gd name="connsiteX2" fmla="*/ 3048000 w 3365497"/>
              <a:gd name="connsiteY2" fmla="*/ 1060457 h 6858000"/>
              <a:gd name="connsiteX3" fmla="*/ 3365497 w 3365497"/>
              <a:gd name="connsiteY3" fmla="*/ 1489077 h 6858000"/>
              <a:gd name="connsiteX4" fmla="*/ 3048000 w 3365497"/>
              <a:gd name="connsiteY4" fmla="*/ 1917696 h 6858000"/>
              <a:gd name="connsiteX5" fmla="*/ 3048000 w 3365497"/>
              <a:gd name="connsiteY5" fmla="*/ 6858000 h 6858000"/>
              <a:gd name="connsiteX6" fmla="*/ 0 w 336549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5497" h="6858000">
                <a:moveTo>
                  <a:pt x="0" y="0"/>
                </a:moveTo>
                <a:lnTo>
                  <a:pt x="3048000" y="0"/>
                </a:lnTo>
                <a:lnTo>
                  <a:pt x="3048000" y="1060457"/>
                </a:lnTo>
                <a:lnTo>
                  <a:pt x="3365497" y="1489077"/>
                </a:lnTo>
                <a:lnTo>
                  <a:pt x="3048000" y="1917696"/>
                </a:lnTo>
                <a:lnTo>
                  <a:pt x="3048000" y="6858000"/>
                </a:lnTo>
                <a:lnTo>
                  <a:pt x="0" y="6858000"/>
                </a:lnTo>
                <a:close/>
              </a:path>
            </a:pathLst>
          </a:custGeom>
          <a:solidFill>
            <a:schemeClr val="accent5">
              <a:lumMod val="75000"/>
            </a:schemeClr>
          </a:solidFill>
          <a:ln>
            <a:noFill/>
          </a:ln>
          <a:effectLst>
            <a:outerShdw blurRad="1270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Freeform: Shape 17">
            <a:extLst>
              <a:ext uri="{FF2B5EF4-FFF2-40B4-BE49-F238E27FC236}">
                <a16:creationId xmlns:a16="http://schemas.microsoft.com/office/drawing/2014/main" id="{57C96008-ED43-CF7C-393D-7BFA298AAEFA}"/>
              </a:ext>
            </a:extLst>
          </p:cNvPr>
          <p:cNvSpPr/>
          <p:nvPr/>
        </p:nvSpPr>
        <p:spPr>
          <a:xfrm>
            <a:off x="3047998" y="0"/>
            <a:ext cx="3365501" cy="6858000"/>
          </a:xfrm>
          <a:custGeom>
            <a:avLst/>
            <a:gdLst>
              <a:gd name="connsiteX0" fmla="*/ 0 w 3365501"/>
              <a:gd name="connsiteY0" fmla="*/ 0 h 6858000"/>
              <a:gd name="connsiteX1" fmla="*/ 3048000 w 3365501"/>
              <a:gd name="connsiteY1" fmla="*/ 0 h 6858000"/>
              <a:gd name="connsiteX2" fmla="*/ 3048000 w 3365501"/>
              <a:gd name="connsiteY2" fmla="*/ 1060453 h 6858000"/>
              <a:gd name="connsiteX3" fmla="*/ 3365501 w 3365501"/>
              <a:gd name="connsiteY3" fmla="*/ 1489076 h 6858000"/>
              <a:gd name="connsiteX4" fmla="*/ 3048000 w 3365501"/>
              <a:gd name="connsiteY4" fmla="*/ 1917698 h 6858000"/>
              <a:gd name="connsiteX5" fmla="*/ 3048000 w 3365501"/>
              <a:gd name="connsiteY5" fmla="*/ 6858000 h 6858000"/>
              <a:gd name="connsiteX6" fmla="*/ 0 w 33655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5501" h="6858000">
                <a:moveTo>
                  <a:pt x="0" y="0"/>
                </a:moveTo>
                <a:lnTo>
                  <a:pt x="3048000" y="0"/>
                </a:lnTo>
                <a:lnTo>
                  <a:pt x="3048000" y="1060453"/>
                </a:lnTo>
                <a:lnTo>
                  <a:pt x="3365501" y="1489076"/>
                </a:lnTo>
                <a:lnTo>
                  <a:pt x="3048000" y="1917698"/>
                </a:lnTo>
                <a:lnTo>
                  <a:pt x="3048000" y="6858000"/>
                </a:lnTo>
                <a:lnTo>
                  <a:pt x="0" y="6858000"/>
                </a:lnTo>
                <a:close/>
              </a:path>
            </a:pathLst>
          </a:custGeom>
          <a:solidFill>
            <a:schemeClr val="accent5">
              <a:lumMod val="60000"/>
              <a:lumOff val="40000"/>
            </a:schemeClr>
          </a:solidFill>
          <a:ln>
            <a:noFill/>
          </a:ln>
          <a:effectLst>
            <a:outerShdw blurRad="1270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41" name="Group 40">
            <a:extLst>
              <a:ext uri="{FF2B5EF4-FFF2-40B4-BE49-F238E27FC236}">
                <a16:creationId xmlns:a16="http://schemas.microsoft.com/office/drawing/2014/main" id="{51E42BD4-532F-3119-B5DF-712E84A335DE}"/>
              </a:ext>
            </a:extLst>
          </p:cNvPr>
          <p:cNvGrpSpPr/>
          <p:nvPr/>
        </p:nvGrpSpPr>
        <p:grpSpPr>
          <a:xfrm>
            <a:off x="-2" y="1589"/>
            <a:ext cx="3365501" cy="6858000"/>
            <a:chOff x="-2" y="1589"/>
            <a:chExt cx="3365501" cy="6858000"/>
          </a:xfrm>
        </p:grpSpPr>
        <p:sp>
          <p:nvSpPr>
            <p:cNvPr id="16" name="Freeform: Shape 15">
              <a:extLst>
                <a:ext uri="{FF2B5EF4-FFF2-40B4-BE49-F238E27FC236}">
                  <a16:creationId xmlns:a16="http://schemas.microsoft.com/office/drawing/2014/main" id="{3CB1A140-AF4E-56EE-830A-E9FD881B6DBB}"/>
                </a:ext>
              </a:extLst>
            </p:cNvPr>
            <p:cNvSpPr/>
            <p:nvPr/>
          </p:nvSpPr>
          <p:spPr>
            <a:xfrm rot="5400000">
              <a:off x="-1746251" y="1747838"/>
              <a:ext cx="6858000" cy="3365501"/>
            </a:xfrm>
            <a:custGeom>
              <a:avLst/>
              <a:gdLst>
                <a:gd name="connsiteX0" fmla="*/ 0 w 6858000"/>
                <a:gd name="connsiteY0" fmla="*/ 3365501 h 3365501"/>
                <a:gd name="connsiteX1" fmla="*/ 0 w 6858000"/>
                <a:gd name="connsiteY1" fmla="*/ 317502 h 3365501"/>
                <a:gd name="connsiteX2" fmla="*/ 1058864 w 6858000"/>
                <a:gd name="connsiteY2" fmla="*/ 317502 h 3365501"/>
                <a:gd name="connsiteX3" fmla="*/ 1487488 w 6858000"/>
                <a:gd name="connsiteY3" fmla="*/ 0 h 3365501"/>
                <a:gd name="connsiteX4" fmla="*/ 1916112 w 6858000"/>
                <a:gd name="connsiteY4" fmla="*/ 317502 h 3365501"/>
                <a:gd name="connsiteX5" fmla="*/ 6858000 w 6858000"/>
                <a:gd name="connsiteY5" fmla="*/ 317502 h 3365501"/>
                <a:gd name="connsiteX6" fmla="*/ 6858000 w 6858000"/>
                <a:gd name="connsiteY6" fmla="*/ 3365501 h 3365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3365501">
                  <a:moveTo>
                    <a:pt x="0" y="3365501"/>
                  </a:moveTo>
                  <a:lnTo>
                    <a:pt x="0" y="317502"/>
                  </a:lnTo>
                  <a:lnTo>
                    <a:pt x="1058864" y="317502"/>
                  </a:lnTo>
                  <a:lnTo>
                    <a:pt x="1487488" y="0"/>
                  </a:lnTo>
                  <a:lnTo>
                    <a:pt x="1916112" y="317502"/>
                  </a:lnTo>
                  <a:lnTo>
                    <a:pt x="6858000" y="317502"/>
                  </a:lnTo>
                  <a:lnTo>
                    <a:pt x="6858000" y="3365501"/>
                  </a:lnTo>
                  <a:close/>
                </a:path>
              </a:pathLst>
            </a:custGeom>
            <a:solidFill>
              <a:schemeClr val="accent5">
                <a:lumMod val="40000"/>
                <a:lumOff val="60000"/>
              </a:schemeClr>
            </a:solidFill>
            <a:ln>
              <a:noFill/>
            </a:ln>
            <a:effectLst>
              <a:outerShdw blurRad="1270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DB12D02F-1D8C-2E9D-38C3-7F4A38555836}"/>
                </a:ext>
              </a:extLst>
            </p:cNvPr>
            <p:cNvSpPr txBox="1"/>
            <p:nvPr/>
          </p:nvSpPr>
          <p:spPr>
            <a:xfrm>
              <a:off x="1168397" y="794504"/>
              <a:ext cx="1244594" cy="1785104"/>
            </a:xfrm>
            <a:prstGeom prst="rect">
              <a:avLst/>
            </a:prstGeom>
            <a:noFill/>
          </p:spPr>
          <p:txBody>
            <a:bodyPr wrap="square" rtlCol="0">
              <a:spAutoFit/>
            </a:bodyPr>
            <a:lstStyle/>
            <a:p>
              <a:r>
                <a:rPr lang="en-US" sz="11000" dirty="0">
                  <a:solidFill>
                    <a:schemeClr val="bg1"/>
                  </a:solidFill>
                  <a:latin typeface="Montserrat ExtraBold" panose="00000900000000000000" pitchFamily="2" charset="0"/>
                </a:rPr>
                <a:t>1</a:t>
              </a:r>
              <a:endParaRPr lang="en-IN" sz="11000" dirty="0">
                <a:solidFill>
                  <a:schemeClr val="bg1"/>
                </a:solidFill>
                <a:latin typeface="Montserrat ExtraBold" panose="00000900000000000000" pitchFamily="2" charset="0"/>
              </a:endParaRPr>
            </a:p>
          </p:txBody>
        </p:sp>
        <p:sp>
          <p:nvSpPr>
            <p:cNvPr id="25" name="TextBox 24">
              <a:extLst>
                <a:ext uri="{FF2B5EF4-FFF2-40B4-BE49-F238E27FC236}">
                  <a16:creationId xmlns:a16="http://schemas.microsoft.com/office/drawing/2014/main" id="{168F0F0C-53D3-0DFC-B1AA-CD2900022AD7}"/>
                </a:ext>
              </a:extLst>
            </p:cNvPr>
            <p:cNvSpPr txBox="1"/>
            <p:nvPr/>
          </p:nvSpPr>
          <p:spPr>
            <a:xfrm>
              <a:off x="711201" y="2794000"/>
              <a:ext cx="1943091" cy="369332"/>
            </a:xfrm>
            <a:prstGeom prst="rect">
              <a:avLst/>
            </a:prstGeom>
            <a:noFill/>
          </p:spPr>
          <p:txBody>
            <a:bodyPr wrap="square" rtlCol="0">
              <a:spAutoFit/>
            </a:bodyPr>
            <a:lstStyle/>
            <a:p>
              <a:r>
                <a:rPr lang="en-US" b="1" dirty="0">
                  <a:solidFill>
                    <a:schemeClr val="bg1"/>
                  </a:solidFill>
                </a:rPr>
                <a:t>Data Collection</a:t>
              </a:r>
              <a:endParaRPr lang="en-IN" b="1" dirty="0">
                <a:solidFill>
                  <a:schemeClr val="bg1"/>
                </a:solidFill>
              </a:endParaRPr>
            </a:p>
          </p:txBody>
        </p:sp>
        <p:sp>
          <p:nvSpPr>
            <p:cNvPr id="29" name="TextBox 28">
              <a:extLst>
                <a:ext uri="{FF2B5EF4-FFF2-40B4-BE49-F238E27FC236}">
                  <a16:creationId xmlns:a16="http://schemas.microsoft.com/office/drawing/2014/main" id="{C24A06B8-6D61-7E2A-83D3-0FE27D445252}"/>
                </a:ext>
              </a:extLst>
            </p:cNvPr>
            <p:cNvSpPr txBox="1"/>
            <p:nvPr/>
          </p:nvSpPr>
          <p:spPr>
            <a:xfrm>
              <a:off x="711201" y="3702686"/>
              <a:ext cx="1943091" cy="1200329"/>
            </a:xfrm>
            <a:prstGeom prst="rect">
              <a:avLst/>
            </a:prstGeom>
            <a:noFill/>
          </p:spPr>
          <p:txBody>
            <a:bodyPr wrap="square" rtlCol="0">
              <a:spAutoFit/>
            </a:bodyPr>
            <a:lstStyle/>
            <a:p>
              <a:r>
                <a:rPr lang="en-US" i="1" dirty="0">
                  <a:solidFill>
                    <a:schemeClr val="bg1"/>
                  </a:solidFill>
                </a:rPr>
                <a:t>Collected Data from </a:t>
              </a:r>
              <a:r>
                <a:rPr lang="en-US" b="1" i="1" dirty="0">
                  <a:solidFill>
                    <a:schemeClr val="bg1"/>
                  </a:solidFill>
                </a:rPr>
                <a:t>Kaggle</a:t>
              </a:r>
              <a:r>
                <a:rPr lang="en-US" i="1" dirty="0">
                  <a:solidFill>
                    <a:schemeClr val="bg1"/>
                  </a:solidFill>
                </a:rPr>
                <a:t> on </a:t>
              </a:r>
              <a:r>
                <a:rPr lang="en-US" b="1" i="1" dirty="0">
                  <a:solidFill>
                    <a:schemeClr val="bg1"/>
                  </a:solidFill>
                </a:rPr>
                <a:t>Online Payment Fraud Detection.</a:t>
              </a:r>
              <a:endParaRPr lang="en-IN" b="1" i="1" dirty="0">
                <a:solidFill>
                  <a:schemeClr val="bg1"/>
                </a:solidFill>
              </a:endParaRPr>
            </a:p>
          </p:txBody>
        </p:sp>
        <p:pic>
          <p:nvPicPr>
            <p:cNvPr id="34" name="Picture 33">
              <a:extLst>
                <a:ext uri="{FF2B5EF4-FFF2-40B4-BE49-F238E27FC236}">
                  <a16:creationId xmlns:a16="http://schemas.microsoft.com/office/drawing/2014/main" id="{CE25DF6C-784A-0062-FA3F-6812E8388B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568" y="5772379"/>
              <a:ext cx="825195" cy="825195"/>
            </a:xfrm>
            <a:prstGeom prst="rect">
              <a:avLst/>
            </a:prstGeom>
          </p:spPr>
        </p:pic>
      </p:grpSp>
      <p:grpSp>
        <p:nvGrpSpPr>
          <p:cNvPr id="42" name="Group 41">
            <a:extLst>
              <a:ext uri="{FF2B5EF4-FFF2-40B4-BE49-F238E27FC236}">
                <a16:creationId xmlns:a16="http://schemas.microsoft.com/office/drawing/2014/main" id="{3D8295EB-F066-B3E1-E3F7-9DD49E4FC2F4}"/>
              </a:ext>
            </a:extLst>
          </p:cNvPr>
          <p:cNvGrpSpPr/>
          <p:nvPr/>
        </p:nvGrpSpPr>
        <p:grpSpPr>
          <a:xfrm>
            <a:off x="3587757" y="800100"/>
            <a:ext cx="2070091" cy="5798649"/>
            <a:chOff x="3587757" y="800100"/>
            <a:chExt cx="2070091" cy="5798649"/>
          </a:xfrm>
        </p:grpSpPr>
        <p:sp>
          <p:nvSpPr>
            <p:cNvPr id="22" name="TextBox 21">
              <a:extLst>
                <a:ext uri="{FF2B5EF4-FFF2-40B4-BE49-F238E27FC236}">
                  <a16:creationId xmlns:a16="http://schemas.microsoft.com/office/drawing/2014/main" id="{DA5148AF-DE32-A57F-0B9C-27E1517E4C0F}"/>
                </a:ext>
              </a:extLst>
            </p:cNvPr>
            <p:cNvSpPr txBox="1"/>
            <p:nvPr/>
          </p:nvSpPr>
          <p:spPr>
            <a:xfrm>
              <a:off x="4000506" y="800100"/>
              <a:ext cx="1244594" cy="1785104"/>
            </a:xfrm>
            <a:prstGeom prst="rect">
              <a:avLst/>
            </a:prstGeom>
            <a:noFill/>
          </p:spPr>
          <p:txBody>
            <a:bodyPr wrap="square" rtlCol="0">
              <a:spAutoFit/>
            </a:bodyPr>
            <a:lstStyle/>
            <a:p>
              <a:r>
                <a:rPr lang="en-US" sz="11000" dirty="0">
                  <a:solidFill>
                    <a:schemeClr val="bg1"/>
                  </a:solidFill>
                  <a:latin typeface="Montserrat ExtraBold" panose="00000900000000000000" pitchFamily="2" charset="0"/>
                </a:rPr>
                <a:t>2</a:t>
              </a:r>
              <a:endParaRPr lang="en-IN" sz="11000" dirty="0">
                <a:solidFill>
                  <a:schemeClr val="bg1"/>
                </a:solidFill>
                <a:latin typeface="Montserrat ExtraBold" panose="00000900000000000000" pitchFamily="2" charset="0"/>
              </a:endParaRPr>
            </a:p>
          </p:txBody>
        </p:sp>
        <p:sp>
          <p:nvSpPr>
            <p:cNvPr id="26" name="TextBox 25">
              <a:extLst>
                <a:ext uri="{FF2B5EF4-FFF2-40B4-BE49-F238E27FC236}">
                  <a16:creationId xmlns:a16="http://schemas.microsoft.com/office/drawing/2014/main" id="{D390566B-4ADA-CEC1-4A33-DF3D69196E9A}"/>
                </a:ext>
              </a:extLst>
            </p:cNvPr>
            <p:cNvSpPr txBox="1"/>
            <p:nvPr/>
          </p:nvSpPr>
          <p:spPr>
            <a:xfrm>
              <a:off x="3587757" y="2794000"/>
              <a:ext cx="2070091" cy="369332"/>
            </a:xfrm>
            <a:prstGeom prst="rect">
              <a:avLst/>
            </a:prstGeom>
            <a:noFill/>
          </p:spPr>
          <p:txBody>
            <a:bodyPr wrap="square" rtlCol="0">
              <a:spAutoFit/>
            </a:bodyPr>
            <a:lstStyle/>
            <a:p>
              <a:r>
                <a:rPr lang="en-US" b="1" dirty="0">
                  <a:solidFill>
                    <a:schemeClr val="bg1"/>
                  </a:solidFill>
                </a:rPr>
                <a:t>Data Preprocessing</a:t>
              </a:r>
              <a:endParaRPr lang="en-IN" b="1" dirty="0">
                <a:solidFill>
                  <a:schemeClr val="bg1"/>
                </a:solidFill>
              </a:endParaRPr>
            </a:p>
          </p:txBody>
        </p:sp>
        <p:sp>
          <p:nvSpPr>
            <p:cNvPr id="30" name="TextBox 29">
              <a:extLst>
                <a:ext uri="{FF2B5EF4-FFF2-40B4-BE49-F238E27FC236}">
                  <a16:creationId xmlns:a16="http://schemas.microsoft.com/office/drawing/2014/main" id="{18ECB450-DE12-DC46-207D-FA62F5C4700A}"/>
                </a:ext>
              </a:extLst>
            </p:cNvPr>
            <p:cNvSpPr txBox="1"/>
            <p:nvPr/>
          </p:nvSpPr>
          <p:spPr>
            <a:xfrm>
              <a:off x="3651256" y="3702686"/>
              <a:ext cx="1943091" cy="2031325"/>
            </a:xfrm>
            <a:prstGeom prst="rect">
              <a:avLst/>
            </a:prstGeom>
            <a:noFill/>
          </p:spPr>
          <p:txBody>
            <a:bodyPr wrap="square" rtlCol="0">
              <a:spAutoFit/>
            </a:bodyPr>
            <a:lstStyle/>
            <a:p>
              <a:r>
                <a:rPr lang="en-US" i="1" dirty="0">
                  <a:solidFill>
                    <a:schemeClr val="bg1"/>
                  </a:solidFill>
                </a:rPr>
                <a:t>The collected data was further cleaned and format was standardized while handling the missing values.</a:t>
              </a:r>
              <a:endParaRPr lang="en-IN" b="1" i="1" dirty="0">
                <a:solidFill>
                  <a:schemeClr val="bg1"/>
                </a:solidFill>
              </a:endParaRPr>
            </a:p>
          </p:txBody>
        </p:sp>
        <p:pic>
          <p:nvPicPr>
            <p:cNvPr id="36" name="Picture 35">
              <a:extLst>
                <a:ext uri="{FF2B5EF4-FFF2-40B4-BE49-F238E27FC236}">
                  <a16:creationId xmlns:a16="http://schemas.microsoft.com/office/drawing/2014/main" id="{DD75C814-8B41-ABDE-3792-5048E78297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7564" y="5772379"/>
              <a:ext cx="826370" cy="826370"/>
            </a:xfrm>
            <a:prstGeom prst="rect">
              <a:avLst/>
            </a:prstGeom>
          </p:spPr>
        </p:pic>
      </p:grpSp>
      <p:grpSp>
        <p:nvGrpSpPr>
          <p:cNvPr id="43" name="Group 42">
            <a:extLst>
              <a:ext uri="{FF2B5EF4-FFF2-40B4-BE49-F238E27FC236}">
                <a16:creationId xmlns:a16="http://schemas.microsoft.com/office/drawing/2014/main" id="{E34F694A-2542-D4A6-CABD-BD7DF61564D1}"/>
              </a:ext>
            </a:extLst>
          </p:cNvPr>
          <p:cNvGrpSpPr/>
          <p:nvPr/>
        </p:nvGrpSpPr>
        <p:grpSpPr>
          <a:xfrm>
            <a:off x="6807201" y="794504"/>
            <a:ext cx="1943095" cy="5825441"/>
            <a:chOff x="6807201" y="794504"/>
            <a:chExt cx="1943095" cy="5825441"/>
          </a:xfrm>
        </p:grpSpPr>
        <p:sp>
          <p:nvSpPr>
            <p:cNvPr id="23" name="TextBox 22">
              <a:extLst>
                <a:ext uri="{FF2B5EF4-FFF2-40B4-BE49-F238E27FC236}">
                  <a16:creationId xmlns:a16="http://schemas.microsoft.com/office/drawing/2014/main" id="{25B0423F-5A5E-A289-07B5-2ABA3A13E595}"/>
                </a:ext>
              </a:extLst>
            </p:cNvPr>
            <p:cNvSpPr txBox="1"/>
            <p:nvPr/>
          </p:nvSpPr>
          <p:spPr>
            <a:xfrm>
              <a:off x="7264398" y="794504"/>
              <a:ext cx="1244594" cy="1785104"/>
            </a:xfrm>
            <a:prstGeom prst="rect">
              <a:avLst/>
            </a:prstGeom>
            <a:noFill/>
          </p:spPr>
          <p:txBody>
            <a:bodyPr wrap="square" rtlCol="0">
              <a:spAutoFit/>
            </a:bodyPr>
            <a:lstStyle/>
            <a:p>
              <a:r>
                <a:rPr lang="en-US" sz="11000" dirty="0">
                  <a:solidFill>
                    <a:schemeClr val="bg1"/>
                  </a:solidFill>
                  <a:latin typeface="Montserrat ExtraBold" panose="00000900000000000000" pitchFamily="2" charset="0"/>
                </a:rPr>
                <a:t>3</a:t>
              </a:r>
              <a:endParaRPr lang="en-IN" sz="11000" dirty="0">
                <a:solidFill>
                  <a:schemeClr val="bg1"/>
                </a:solidFill>
                <a:latin typeface="Montserrat ExtraBold" panose="00000900000000000000" pitchFamily="2" charset="0"/>
              </a:endParaRPr>
            </a:p>
          </p:txBody>
        </p:sp>
        <p:sp>
          <p:nvSpPr>
            <p:cNvPr id="27" name="TextBox 26">
              <a:extLst>
                <a:ext uri="{FF2B5EF4-FFF2-40B4-BE49-F238E27FC236}">
                  <a16:creationId xmlns:a16="http://schemas.microsoft.com/office/drawing/2014/main" id="{40A29017-BA71-A265-8F6E-BE8421C838E4}"/>
                </a:ext>
              </a:extLst>
            </p:cNvPr>
            <p:cNvSpPr txBox="1"/>
            <p:nvPr/>
          </p:nvSpPr>
          <p:spPr>
            <a:xfrm>
              <a:off x="6807205" y="2794000"/>
              <a:ext cx="1943091" cy="646331"/>
            </a:xfrm>
            <a:prstGeom prst="rect">
              <a:avLst/>
            </a:prstGeom>
            <a:noFill/>
          </p:spPr>
          <p:txBody>
            <a:bodyPr wrap="square" rtlCol="0">
              <a:spAutoFit/>
            </a:bodyPr>
            <a:lstStyle/>
            <a:p>
              <a:r>
                <a:rPr lang="en-US" b="1" dirty="0">
                  <a:solidFill>
                    <a:schemeClr val="bg1"/>
                  </a:solidFill>
                </a:rPr>
                <a:t>Exploratory Data Analysis</a:t>
              </a:r>
              <a:endParaRPr lang="en-IN" b="1" dirty="0">
                <a:solidFill>
                  <a:schemeClr val="bg1"/>
                </a:solidFill>
              </a:endParaRPr>
            </a:p>
          </p:txBody>
        </p:sp>
        <p:sp>
          <p:nvSpPr>
            <p:cNvPr id="31" name="TextBox 30">
              <a:extLst>
                <a:ext uri="{FF2B5EF4-FFF2-40B4-BE49-F238E27FC236}">
                  <a16:creationId xmlns:a16="http://schemas.microsoft.com/office/drawing/2014/main" id="{DA3A63A1-C7A6-824C-1EFD-CBDE03F1DD4F}"/>
                </a:ext>
              </a:extLst>
            </p:cNvPr>
            <p:cNvSpPr txBox="1"/>
            <p:nvPr/>
          </p:nvSpPr>
          <p:spPr>
            <a:xfrm>
              <a:off x="6807201" y="3702686"/>
              <a:ext cx="1943091" cy="1754326"/>
            </a:xfrm>
            <a:prstGeom prst="rect">
              <a:avLst/>
            </a:prstGeom>
            <a:noFill/>
          </p:spPr>
          <p:txBody>
            <a:bodyPr wrap="square" rtlCol="0">
              <a:spAutoFit/>
            </a:bodyPr>
            <a:lstStyle/>
            <a:p>
              <a:r>
                <a:rPr lang="en-US" i="1" dirty="0">
                  <a:solidFill>
                    <a:schemeClr val="bg1"/>
                  </a:solidFill>
                </a:rPr>
                <a:t>In this we perform basic analysis on that includes basic plots using different libraries of Python.</a:t>
              </a:r>
              <a:endParaRPr lang="en-IN" b="1" i="1" dirty="0">
                <a:solidFill>
                  <a:schemeClr val="bg1"/>
                </a:solidFill>
              </a:endParaRPr>
            </a:p>
          </p:txBody>
        </p:sp>
        <p:pic>
          <p:nvPicPr>
            <p:cNvPr id="38" name="Picture 37">
              <a:extLst>
                <a:ext uri="{FF2B5EF4-FFF2-40B4-BE49-F238E27FC236}">
                  <a16:creationId xmlns:a16="http://schemas.microsoft.com/office/drawing/2014/main" id="{F94BE42E-0B3C-93C8-F92B-6C6CDAE60E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5563" y="5793573"/>
              <a:ext cx="826372" cy="826372"/>
            </a:xfrm>
            <a:prstGeom prst="rect">
              <a:avLst/>
            </a:prstGeom>
          </p:spPr>
        </p:pic>
      </p:grpSp>
      <p:grpSp>
        <p:nvGrpSpPr>
          <p:cNvPr id="44" name="Group 43">
            <a:extLst>
              <a:ext uri="{FF2B5EF4-FFF2-40B4-BE49-F238E27FC236}">
                <a16:creationId xmlns:a16="http://schemas.microsoft.com/office/drawing/2014/main" id="{C273B22A-92C4-DAAC-2B71-58A40247EBEF}"/>
              </a:ext>
            </a:extLst>
          </p:cNvPr>
          <p:cNvGrpSpPr/>
          <p:nvPr/>
        </p:nvGrpSpPr>
        <p:grpSpPr>
          <a:xfrm>
            <a:off x="9747254" y="800100"/>
            <a:ext cx="2051036" cy="5819845"/>
            <a:chOff x="9747254" y="800100"/>
            <a:chExt cx="2051036" cy="5819845"/>
          </a:xfrm>
        </p:grpSpPr>
        <p:sp>
          <p:nvSpPr>
            <p:cNvPr id="24" name="TextBox 23">
              <a:extLst>
                <a:ext uri="{FF2B5EF4-FFF2-40B4-BE49-F238E27FC236}">
                  <a16:creationId xmlns:a16="http://schemas.microsoft.com/office/drawing/2014/main" id="{5DF77AF5-2C6A-F122-30D6-5675D81CC128}"/>
                </a:ext>
              </a:extLst>
            </p:cNvPr>
            <p:cNvSpPr txBox="1"/>
            <p:nvPr/>
          </p:nvSpPr>
          <p:spPr>
            <a:xfrm>
              <a:off x="10096503" y="800100"/>
              <a:ext cx="1244594" cy="1785104"/>
            </a:xfrm>
            <a:prstGeom prst="rect">
              <a:avLst/>
            </a:prstGeom>
            <a:noFill/>
          </p:spPr>
          <p:txBody>
            <a:bodyPr wrap="square" rtlCol="0">
              <a:spAutoFit/>
            </a:bodyPr>
            <a:lstStyle/>
            <a:p>
              <a:r>
                <a:rPr lang="en-US" sz="11000" dirty="0">
                  <a:solidFill>
                    <a:schemeClr val="bg1"/>
                  </a:solidFill>
                  <a:latin typeface="Montserrat ExtraBold" panose="00000900000000000000" pitchFamily="2" charset="0"/>
                </a:rPr>
                <a:t>4</a:t>
              </a:r>
              <a:endParaRPr lang="en-IN" sz="11000" dirty="0">
                <a:solidFill>
                  <a:schemeClr val="bg1"/>
                </a:solidFill>
                <a:latin typeface="Montserrat ExtraBold" panose="00000900000000000000" pitchFamily="2" charset="0"/>
              </a:endParaRPr>
            </a:p>
          </p:txBody>
        </p:sp>
        <p:sp>
          <p:nvSpPr>
            <p:cNvPr id="28" name="TextBox 27">
              <a:extLst>
                <a:ext uri="{FF2B5EF4-FFF2-40B4-BE49-F238E27FC236}">
                  <a16:creationId xmlns:a16="http://schemas.microsoft.com/office/drawing/2014/main" id="{599E9B7B-5C55-B9B2-D9E1-685005C18C65}"/>
                </a:ext>
              </a:extLst>
            </p:cNvPr>
            <p:cNvSpPr txBox="1"/>
            <p:nvPr/>
          </p:nvSpPr>
          <p:spPr>
            <a:xfrm>
              <a:off x="9855199" y="2738973"/>
              <a:ext cx="1943091" cy="646331"/>
            </a:xfrm>
            <a:prstGeom prst="rect">
              <a:avLst/>
            </a:prstGeom>
            <a:noFill/>
          </p:spPr>
          <p:txBody>
            <a:bodyPr wrap="square" rtlCol="0">
              <a:spAutoFit/>
            </a:bodyPr>
            <a:lstStyle/>
            <a:p>
              <a:r>
                <a:rPr lang="en-US" b="1" dirty="0">
                  <a:solidFill>
                    <a:schemeClr val="bg1"/>
                  </a:solidFill>
                </a:rPr>
                <a:t>Model Selection &amp; Training</a:t>
              </a:r>
              <a:endParaRPr lang="en-IN" b="1" dirty="0">
                <a:solidFill>
                  <a:schemeClr val="bg1"/>
                </a:solidFill>
              </a:endParaRPr>
            </a:p>
          </p:txBody>
        </p:sp>
        <p:sp>
          <p:nvSpPr>
            <p:cNvPr id="32" name="TextBox 31">
              <a:extLst>
                <a:ext uri="{FF2B5EF4-FFF2-40B4-BE49-F238E27FC236}">
                  <a16:creationId xmlns:a16="http://schemas.microsoft.com/office/drawing/2014/main" id="{375C011E-B3CB-0509-EB16-D327F725D16A}"/>
                </a:ext>
              </a:extLst>
            </p:cNvPr>
            <p:cNvSpPr txBox="1"/>
            <p:nvPr/>
          </p:nvSpPr>
          <p:spPr>
            <a:xfrm>
              <a:off x="9747254" y="3702686"/>
              <a:ext cx="1943091" cy="1477328"/>
            </a:xfrm>
            <a:prstGeom prst="rect">
              <a:avLst/>
            </a:prstGeom>
            <a:noFill/>
          </p:spPr>
          <p:txBody>
            <a:bodyPr wrap="square" rtlCol="0">
              <a:spAutoFit/>
            </a:bodyPr>
            <a:lstStyle/>
            <a:p>
              <a:r>
                <a:rPr lang="en-US" i="1" dirty="0">
                  <a:solidFill>
                    <a:schemeClr val="bg1"/>
                  </a:solidFill>
                </a:rPr>
                <a:t>In this process we perform splitting of data and apply suitable ML algorithm.</a:t>
              </a:r>
              <a:endParaRPr lang="en-IN" b="1" i="1" dirty="0">
                <a:solidFill>
                  <a:schemeClr val="bg1"/>
                </a:solidFill>
              </a:endParaRPr>
            </a:p>
          </p:txBody>
        </p:sp>
        <p:pic>
          <p:nvPicPr>
            <p:cNvPr id="40" name="Picture 39">
              <a:extLst>
                <a:ext uri="{FF2B5EF4-FFF2-40B4-BE49-F238E27FC236}">
                  <a16:creationId xmlns:a16="http://schemas.microsoft.com/office/drawing/2014/main" id="{6BB8FCA1-1A0B-B111-FC2D-A1B821994C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13560" y="5793573"/>
              <a:ext cx="826372" cy="826372"/>
            </a:xfrm>
            <a:prstGeom prst="rect">
              <a:avLst/>
            </a:prstGeom>
          </p:spPr>
        </p:pic>
      </p:grpSp>
      <p:grpSp>
        <p:nvGrpSpPr>
          <p:cNvPr id="45" name="Group 44">
            <a:extLst>
              <a:ext uri="{FF2B5EF4-FFF2-40B4-BE49-F238E27FC236}">
                <a16:creationId xmlns:a16="http://schemas.microsoft.com/office/drawing/2014/main" id="{D8FDEA3A-30A3-9B9E-B67D-3778AB5D32D3}"/>
              </a:ext>
            </a:extLst>
          </p:cNvPr>
          <p:cNvGrpSpPr/>
          <p:nvPr/>
        </p:nvGrpSpPr>
        <p:grpSpPr>
          <a:xfrm>
            <a:off x="12509492" y="1820799"/>
            <a:ext cx="8167475" cy="2482051"/>
            <a:chOff x="3041650" y="2066275"/>
            <a:chExt cx="8167475" cy="2482051"/>
          </a:xfrm>
        </p:grpSpPr>
        <p:sp>
          <p:nvSpPr>
            <p:cNvPr id="46" name="TextBox 45">
              <a:extLst>
                <a:ext uri="{FF2B5EF4-FFF2-40B4-BE49-F238E27FC236}">
                  <a16:creationId xmlns:a16="http://schemas.microsoft.com/office/drawing/2014/main" id="{78E763B2-8AB0-941B-1C98-8D0501BAF8B9}"/>
                </a:ext>
              </a:extLst>
            </p:cNvPr>
            <p:cNvSpPr txBox="1"/>
            <p:nvPr/>
          </p:nvSpPr>
          <p:spPr>
            <a:xfrm>
              <a:off x="3041650" y="2066275"/>
              <a:ext cx="6108700" cy="2400657"/>
            </a:xfrm>
            <a:prstGeom prst="rect">
              <a:avLst/>
            </a:prstGeom>
            <a:noFill/>
          </p:spPr>
          <p:txBody>
            <a:bodyPr wrap="square" rtlCol="0">
              <a:spAutoFit/>
            </a:bodyPr>
            <a:lstStyle/>
            <a:p>
              <a:r>
                <a:rPr lang="en-US" sz="15000" dirty="0">
                  <a:solidFill>
                    <a:schemeClr val="bg1"/>
                  </a:solidFill>
                  <a:effectLst>
                    <a:outerShdw blurRad="50800" dist="38100" dir="2700000" algn="tl" rotWithShape="0">
                      <a:prstClr val="black">
                        <a:alpha val="40000"/>
                      </a:prstClr>
                    </a:outerShdw>
                  </a:effectLst>
                  <a:latin typeface="Montserrat ExtraBold" panose="00000900000000000000" pitchFamily="2" charset="0"/>
                </a:rPr>
                <a:t>FOUR</a:t>
              </a:r>
              <a:endParaRPr lang="en-IN" sz="15000" dirty="0">
                <a:solidFill>
                  <a:schemeClr val="bg1"/>
                </a:solidFill>
                <a:effectLst>
                  <a:outerShdw blurRad="50800" dist="38100" dir="2700000" algn="tl" rotWithShape="0">
                    <a:prstClr val="black">
                      <a:alpha val="40000"/>
                    </a:prstClr>
                  </a:outerShdw>
                </a:effectLst>
                <a:latin typeface="Montserrat ExtraBold" panose="00000900000000000000" pitchFamily="2" charset="0"/>
              </a:endParaRPr>
            </a:p>
          </p:txBody>
        </p:sp>
        <p:sp>
          <p:nvSpPr>
            <p:cNvPr id="47" name="TextBox 46">
              <a:extLst>
                <a:ext uri="{FF2B5EF4-FFF2-40B4-BE49-F238E27FC236}">
                  <a16:creationId xmlns:a16="http://schemas.microsoft.com/office/drawing/2014/main" id="{FEA3389D-DA99-9E72-3F19-01E50BD1238D}"/>
                </a:ext>
              </a:extLst>
            </p:cNvPr>
            <p:cNvSpPr txBox="1"/>
            <p:nvPr/>
          </p:nvSpPr>
          <p:spPr>
            <a:xfrm>
              <a:off x="7746181" y="2978666"/>
              <a:ext cx="3462944" cy="1569660"/>
            </a:xfrm>
            <a:prstGeom prst="rect">
              <a:avLst/>
            </a:prstGeom>
            <a:noFill/>
          </p:spPr>
          <p:txBody>
            <a:bodyPr wrap="square" rtlCol="0">
              <a:spAutoFit/>
            </a:bodyPr>
            <a:lstStyle/>
            <a:p>
              <a:r>
                <a:rPr lang="en-US" sz="9600" b="1" dirty="0">
                  <a:solidFill>
                    <a:schemeClr val="accent4"/>
                  </a:solidFill>
                  <a:effectLst>
                    <a:outerShdw blurRad="38100" dist="88900" dir="16200000" rotWithShape="0">
                      <a:prstClr val="black">
                        <a:alpha val="37000"/>
                      </a:prstClr>
                    </a:outerShdw>
                  </a:effectLst>
                  <a:latin typeface="Ink Free" panose="03080402000500000000" pitchFamily="66" charset="0"/>
                </a:rPr>
                <a:t>steps</a:t>
              </a:r>
              <a:endParaRPr lang="en-IN" sz="9600" b="1" dirty="0">
                <a:solidFill>
                  <a:schemeClr val="accent4"/>
                </a:solidFill>
                <a:effectLst>
                  <a:outerShdw blurRad="38100" dist="88900" dir="16200000" rotWithShape="0">
                    <a:prstClr val="black">
                      <a:alpha val="37000"/>
                    </a:prstClr>
                  </a:outerShdw>
                </a:effectLst>
                <a:latin typeface="Ink Free" panose="03080402000500000000" pitchFamily="66" charset="0"/>
              </a:endParaRPr>
            </a:p>
          </p:txBody>
        </p:sp>
      </p:grpSp>
    </p:spTree>
    <p:extLst>
      <p:ext uri="{BB962C8B-B14F-4D97-AF65-F5344CB8AC3E}">
        <p14:creationId xmlns:p14="http://schemas.microsoft.com/office/powerpoint/2010/main" val="2222997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1332</TotalTime>
  <Words>451</Words>
  <Application>Microsoft Office PowerPoint</Application>
  <PresentationFormat>Widescreen</PresentationFormat>
  <Paragraphs>74</Paragraphs>
  <Slides>18</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18</vt:i4>
      </vt:variant>
    </vt:vector>
  </HeadingPairs>
  <TitlesOfParts>
    <vt:vector size="33" baseType="lpstr">
      <vt:lpstr>NSimSun</vt:lpstr>
      <vt:lpstr>Arial</vt:lpstr>
      <vt:lpstr>Bahnschrift</vt:lpstr>
      <vt:lpstr>Bahnschrift Condensed</vt:lpstr>
      <vt:lpstr>Bahnschrift SemiLight</vt:lpstr>
      <vt:lpstr>Calibri</vt:lpstr>
      <vt:lpstr>Calibri Light</vt:lpstr>
      <vt:lpstr>Ink Free</vt:lpstr>
      <vt:lpstr>Microsoft Sans Serif</vt:lpstr>
      <vt:lpstr>Montserrat Alternates ExLight</vt:lpstr>
      <vt:lpstr>Montserrat Alternates ExtraBold</vt:lpstr>
      <vt:lpstr>Montserrat ExtraBold</vt:lpstr>
      <vt:lpstr>Segoe Script</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Ankit Kotnala</dc:creator>
  <cp:lastModifiedBy>Ankit Kotnala</cp:lastModifiedBy>
  <cp:revision>4</cp:revision>
  <dcterms:created xsi:type="dcterms:W3CDTF">2023-12-07T09:00:42Z</dcterms:created>
  <dcterms:modified xsi:type="dcterms:W3CDTF">2023-12-19T16:32:02Z</dcterms:modified>
</cp:coreProperties>
</file>